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8" r:id="rId1"/>
    <p:sldMasterId id="2147485219" r:id="rId2"/>
  </p:sldMasterIdLst>
  <p:notesMasterIdLst>
    <p:notesMasterId r:id="rId19"/>
  </p:notesMasterIdLst>
  <p:sldIdLst>
    <p:sldId id="256" r:id="rId3"/>
    <p:sldId id="258" r:id="rId4"/>
    <p:sldId id="375" r:id="rId5"/>
    <p:sldId id="472" r:id="rId6"/>
    <p:sldId id="336" r:id="rId7"/>
    <p:sldId id="267" r:id="rId8"/>
    <p:sldId id="268" r:id="rId9"/>
    <p:sldId id="271" r:id="rId10"/>
    <p:sldId id="272" r:id="rId11"/>
    <p:sldId id="346" r:id="rId12"/>
    <p:sldId id="463" r:id="rId13"/>
    <p:sldId id="358" r:id="rId14"/>
    <p:sldId id="452" r:id="rId15"/>
    <p:sldId id="359" r:id="rId16"/>
    <p:sldId id="262" r:id="rId17"/>
    <p:sldId id="334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5" autoAdjust="0"/>
    <p:restoredTop sz="95196" autoAdjust="0"/>
  </p:normalViewPr>
  <p:slideViewPr>
    <p:cSldViewPr snapToGrid="0">
      <p:cViewPr varScale="1">
        <p:scale>
          <a:sx n="78" d="100"/>
          <a:sy n="78" d="100"/>
        </p:scale>
        <p:origin x="442" y="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image" Target="../media/image63.jfif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jpeg"/><Relationship Id="rId2" Type="http://schemas.openxmlformats.org/officeDocument/2006/relationships/image" Target="../media/image68.png"/><Relationship Id="rId1" Type="http://schemas.openxmlformats.org/officeDocument/2006/relationships/image" Target="../media/image69.jp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79622-D322-45AB-8A6B-BCD99FBE4FC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B731B39-97F9-4A83-8A4B-8DB9CD008381}">
      <dgm:prSet phldrT="[Metin]"/>
      <dgm:spPr/>
      <dgm:t>
        <a:bodyPr/>
        <a:lstStyle/>
        <a:p>
          <a:r>
            <a:rPr lang="tr-TR" b="1" u="none" strike="noStrike" noProof="0" dirty="0">
              <a:effectLst/>
            </a:rPr>
            <a:t>Halkla İlişkiler</a:t>
          </a:r>
          <a:r>
            <a:rPr lang="en-US" b="0" u="none" strike="noStrike" noProof="0" dirty="0">
              <a:solidFill>
                <a:schemeClr val="accent2">
                  <a:lumMod val="50000"/>
                </a:schemeClr>
              </a:solidFill>
              <a:effectLst/>
            </a:rPr>
            <a:t> </a:t>
          </a:r>
          <a:endParaRPr lang="en-US" b="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88F7210D-EF67-478D-ACC6-B62F5CA360B9}" type="parTrans" cxnId="{8B545633-39A0-4450-8DFE-853DC3B57318}">
      <dgm:prSet/>
      <dgm:spPr/>
      <dgm:t>
        <a:bodyPr/>
        <a:lstStyle/>
        <a:p>
          <a:endParaRPr lang="tr-TR"/>
        </a:p>
      </dgm:t>
    </dgm:pt>
    <dgm:pt modelId="{77B26728-0DEB-4B40-9A15-61C759DC5C27}" type="sibTrans" cxnId="{8B545633-39A0-4450-8DFE-853DC3B5731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tr-TR"/>
        </a:p>
      </dgm:t>
    </dgm:pt>
    <dgm:pt modelId="{84C5079D-5BDE-491D-BBD2-5953A8F42D5C}">
      <dgm:prSet phldrT="[Metin]"/>
      <dgm:spPr/>
      <dgm:t>
        <a:bodyPr/>
        <a:lstStyle/>
        <a:p>
          <a:r>
            <a:rPr lang="tr-TR" b="1" u="none" strike="noStrike" noProof="0" dirty="0">
              <a:effectLst/>
            </a:rPr>
            <a:t>Mentorluk</a:t>
          </a:r>
          <a:endParaRPr lang="en-US" b="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893AC37F-E29A-4057-B025-BB5913A7779E}" type="parTrans" cxnId="{D668B515-30E8-4BD3-8F5C-6310849CA026}">
      <dgm:prSet/>
      <dgm:spPr/>
      <dgm:t>
        <a:bodyPr/>
        <a:lstStyle/>
        <a:p>
          <a:endParaRPr lang="tr-TR"/>
        </a:p>
      </dgm:t>
    </dgm:pt>
    <dgm:pt modelId="{0A9F5709-51BC-4034-A202-74D50B755D77}" type="sibTrans" cxnId="{D668B515-30E8-4BD3-8F5C-6310849CA02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tr-TR"/>
        </a:p>
      </dgm:t>
    </dgm:pt>
    <dgm:pt modelId="{EA2F58D3-6CD0-4D8C-A3B6-B17E6DBFB92A}">
      <dgm:prSet phldrT="[Metin]" custT="1"/>
      <dgm:spPr/>
      <dgm:t>
        <a:bodyPr/>
        <a:lstStyle/>
        <a:p>
          <a:r>
            <a:rPr lang="tr-TR" sz="1800" b="1" u="none" strike="noStrik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 panose="020F0502020204030204"/>
              <a:ea typeface="+mn-ea"/>
              <a:cs typeface="+mn-cs"/>
            </a:rPr>
            <a:t>Pazarlama</a:t>
          </a:r>
          <a:endParaRPr lang="tr-TR" sz="1800" b="0" u="none" strike="noStrike" kern="1200" dirty="0">
            <a:solidFill>
              <a:schemeClr val="accent2">
                <a:lumMod val="50000"/>
              </a:schemeClr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D7CC3D96-47BF-4E61-A263-6363D72EE980}" type="parTrans" cxnId="{138F61B6-A461-4E2D-8AFD-4BA570CB0ABB}">
      <dgm:prSet/>
      <dgm:spPr/>
      <dgm:t>
        <a:bodyPr/>
        <a:lstStyle/>
        <a:p>
          <a:endParaRPr lang="tr-TR"/>
        </a:p>
      </dgm:t>
    </dgm:pt>
    <dgm:pt modelId="{5F6E8D4B-7151-4164-B72C-A8A79F66E3A7}" type="sibTrans" cxnId="{138F61B6-A461-4E2D-8AFD-4BA570CB0ABB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tr-TR"/>
        </a:p>
      </dgm:t>
    </dgm:pt>
    <dgm:pt modelId="{B0221CD1-4C2A-4000-94B3-3CCC05880E7A}">
      <dgm:prSet phldrT="[Metin]"/>
      <dgm:spPr/>
      <dgm:t>
        <a:bodyPr/>
        <a:lstStyle/>
        <a:p>
          <a:r>
            <a:rPr lang="tr-TR" b="1" u="none" strike="noStrike" dirty="0">
              <a:effectLst/>
            </a:rPr>
            <a:t>Fikri Mülkiyet Hakları </a:t>
          </a:r>
        </a:p>
        <a:p>
          <a:endParaRPr lang="en-US" b="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56361238-2EDA-4559-8AA4-A13CBF0C8AE2}" type="parTrans" cxnId="{7723CB11-2C1E-4084-9FEF-BDEA961CC253}">
      <dgm:prSet/>
      <dgm:spPr/>
      <dgm:t>
        <a:bodyPr/>
        <a:lstStyle/>
        <a:p>
          <a:endParaRPr lang="tr-TR"/>
        </a:p>
      </dgm:t>
    </dgm:pt>
    <dgm:pt modelId="{CE550B10-3BB8-4614-8995-41EF20008B5E}" type="sibTrans" cxnId="{7723CB11-2C1E-4084-9FEF-BDEA961CC253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tr-TR"/>
        </a:p>
      </dgm:t>
    </dgm:pt>
    <dgm:pt modelId="{FDE45F19-57F6-41F9-96D9-9F3F96C301E5}">
      <dgm:prSet phldrT="[Metin]"/>
      <dgm:spPr/>
      <dgm:t>
        <a:bodyPr/>
        <a:lstStyle/>
        <a:p>
          <a:r>
            <a:rPr lang="tr-TR" b="1" noProof="0" dirty="0"/>
            <a:t>Akademik</a:t>
          </a:r>
        </a:p>
        <a:p>
          <a:endParaRPr lang="en-US" b="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9BBCC1AD-C075-48C0-8EA1-261CBCE53FB6}" type="parTrans" cxnId="{A7B16A74-47AE-486A-8415-3A0E1C3096DF}">
      <dgm:prSet/>
      <dgm:spPr/>
      <dgm:t>
        <a:bodyPr/>
        <a:lstStyle/>
        <a:p>
          <a:endParaRPr lang="tr-TR"/>
        </a:p>
      </dgm:t>
    </dgm:pt>
    <dgm:pt modelId="{9897A483-C375-488E-B44C-51A63FA790E9}" type="sibTrans" cxnId="{A7B16A74-47AE-486A-8415-3A0E1C3096DF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tr-TR"/>
        </a:p>
      </dgm:t>
    </dgm:pt>
    <dgm:pt modelId="{CADB0B7D-DAC4-4840-8490-4793697D43C7}">
      <dgm:prSet phldrT="[Metin]"/>
      <dgm:spPr/>
      <dgm:t>
        <a:bodyPr/>
        <a:lstStyle/>
        <a:p>
          <a:pPr algn="l"/>
          <a:r>
            <a:rPr lang="tr-TR" b="1" u="none" strike="noStrike" noProof="0" dirty="0">
              <a:effectLst/>
            </a:rPr>
            <a:t>Devlet Destekleri</a:t>
          </a:r>
          <a:endParaRPr lang="en-US" b="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24673229-8C10-4D83-8112-200E09C79E37}" type="sibTrans" cxnId="{87DABEFB-D7CA-48CA-B606-E0689710EB16}">
      <dgm:prSet/>
      <dgm:spPr>
        <a:blipFill>
          <a:blip xmlns:r="http://schemas.openxmlformats.org/officeDocument/2006/relationships" r:embed="rId6"/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9BA0E44-826D-49A6-A7EA-E52D8CA9B6AE}" type="parTrans" cxnId="{87DABEFB-D7CA-48CA-B606-E0689710EB16}">
      <dgm:prSet/>
      <dgm:spPr/>
      <dgm:t>
        <a:bodyPr/>
        <a:lstStyle/>
        <a:p>
          <a:endParaRPr lang="tr-TR"/>
        </a:p>
      </dgm:t>
    </dgm:pt>
    <dgm:pt modelId="{2060E8BC-311E-4DDF-A68A-4F7C3DEC4FD4}">
      <dgm:prSet/>
      <dgm:spPr/>
      <dgm:t>
        <a:bodyPr/>
        <a:lstStyle/>
        <a:p>
          <a:endParaRPr lang="tr-TR" dirty="0"/>
        </a:p>
      </dgm:t>
    </dgm:pt>
    <dgm:pt modelId="{73488856-2D63-4E56-A7A7-2D426AB50527}" type="sibTrans" cxnId="{C665643D-379D-420D-BB16-118D5F361190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tr-TR"/>
        </a:p>
      </dgm:t>
    </dgm:pt>
    <dgm:pt modelId="{3F1BE090-3A5A-40B6-8F9F-E971EB2F57FB}" type="parTrans" cxnId="{C665643D-379D-420D-BB16-118D5F361190}">
      <dgm:prSet/>
      <dgm:spPr/>
      <dgm:t>
        <a:bodyPr/>
        <a:lstStyle/>
        <a:p>
          <a:endParaRPr lang="tr-TR"/>
        </a:p>
      </dgm:t>
    </dgm:pt>
    <dgm:pt modelId="{28B2BB01-9B98-46AB-9AAA-E5F098581671}" type="pres">
      <dgm:prSet presAssocID="{5C579622-D322-45AB-8A6B-BCD99FBE4FC9}" presName="Name0" presStyleCnt="0">
        <dgm:presLayoutVars>
          <dgm:chMax val="7"/>
          <dgm:chPref val="7"/>
          <dgm:dir/>
        </dgm:presLayoutVars>
      </dgm:prSet>
      <dgm:spPr/>
    </dgm:pt>
    <dgm:pt modelId="{C21A1EFE-2D5B-4047-98C6-B400FF93046E}" type="pres">
      <dgm:prSet presAssocID="{5C579622-D322-45AB-8A6B-BCD99FBE4FC9}" presName="Name1" presStyleCnt="0"/>
      <dgm:spPr/>
    </dgm:pt>
    <dgm:pt modelId="{4DD79AAD-FBEE-42AB-A406-4725D76A3708}" type="pres">
      <dgm:prSet presAssocID="{73488856-2D63-4E56-A7A7-2D426AB50527}" presName="picture_1" presStyleCnt="0"/>
      <dgm:spPr/>
    </dgm:pt>
    <dgm:pt modelId="{6E9B6F33-A569-4F27-A6EA-4F0469912DAC}" type="pres">
      <dgm:prSet presAssocID="{73488856-2D63-4E56-A7A7-2D426AB50527}" presName="pictureRepeatNode" presStyleLbl="alignImgPlace1" presStyleIdx="0" presStyleCnt="7" custScaleX="123060" custScaleY="122283" custLinFactNeighborY="-3500"/>
      <dgm:spPr/>
    </dgm:pt>
    <dgm:pt modelId="{21D7E848-616A-41A1-B303-577A9D6883C7}" type="pres">
      <dgm:prSet presAssocID="{2060E8BC-311E-4DDF-A68A-4F7C3DEC4FD4}" presName="text_1" presStyleLbl="node1" presStyleIdx="0" presStyleCnt="0" custLinFactNeighborX="-7950" custLinFactNeighborY="-29994">
        <dgm:presLayoutVars>
          <dgm:bulletEnabled val="1"/>
        </dgm:presLayoutVars>
      </dgm:prSet>
      <dgm:spPr/>
    </dgm:pt>
    <dgm:pt modelId="{6B3ABAB6-600A-44FC-9E07-454C9467EE71}" type="pres">
      <dgm:prSet presAssocID="{24673229-8C10-4D83-8112-200E09C79E37}" presName="picture_2" presStyleCnt="0"/>
      <dgm:spPr/>
    </dgm:pt>
    <dgm:pt modelId="{74B44FD1-0369-4778-8B86-5E64899D2328}" type="pres">
      <dgm:prSet presAssocID="{24673229-8C10-4D83-8112-200E09C79E37}" presName="pictureRepeatNode" presStyleLbl="alignImgPlace1" presStyleIdx="1" presStyleCnt="7"/>
      <dgm:spPr/>
    </dgm:pt>
    <dgm:pt modelId="{D2BD57CB-34A3-48C8-A243-2E247F201563}" type="pres">
      <dgm:prSet presAssocID="{CADB0B7D-DAC4-4840-8490-4793697D43C7}" presName="line_2" presStyleLbl="parChTrans1D1" presStyleIdx="0" presStyleCnt="6"/>
      <dgm:spPr/>
    </dgm:pt>
    <dgm:pt modelId="{AD967F89-E232-406F-9881-98E6C7AD31EF}" type="pres">
      <dgm:prSet presAssocID="{CADB0B7D-DAC4-4840-8490-4793697D43C7}" presName="textparent_2" presStyleLbl="node1" presStyleIdx="0" presStyleCnt="0"/>
      <dgm:spPr/>
    </dgm:pt>
    <dgm:pt modelId="{8D08458B-BC3A-4A6E-81A7-E52B591AA59F}" type="pres">
      <dgm:prSet presAssocID="{CADB0B7D-DAC4-4840-8490-4793697D43C7}" presName="text_2" presStyleLbl="revTx" presStyleIdx="0" presStyleCnt="6" custScaleX="2000000" custScaleY="138596">
        <dgm:presLayoutVars>
          <dgm:bulletEnabled val="1"/>
        </dgm:presLayoutVars>
      </dgm:prSet>
      <dgm:spPr/>
    </dgm:pt>
    <dgm:pt modelId="{C00C995B-EC4A-4ABA-941E-6B59613C9B5E}" type="pres">
      <dgm:prSet presAssocID="{CE550B10-3BB8-4614-8995-41EF20008B5E}" presName="picture_3" presStyleCnt="0"/>
      <dgm:spPr/>
    </dgm:pt>
    <dgm:pt modelId="{504F96BC-CA5D-45D0-994A-CA1A27AE1D0E}" type="pres">
      <dgm:prSet presAssocID="{CE550B10-3BB8-4614-8995-41EF20008B5E}" presName="pictureRepeatNode" presStyleLbl="alignImgPlace1" presStyleIdx="2" presStyleCnt="7"/>
      <dgm:spPr/>
    </dgm:pt>
    <dgm:pt modelId="{1AFDDB28-9348-4A9B-B249-F3FA330F1BB6}" type="pres">
      <dgm:prSet presAssocID="{B0221CD1-4C2A-4000-94B3-3CCC05880E7A}" presName="line_3" presStyleLbl="parChTrans1D1" presStyleIdx="1" presStyleCnt="6"/>
      <dgm:spPr/>
    </dgm:pt>
    <dgm:pt modelId="{975EBAA0-2DCD-431E-8428-8FCA9EB6BBBC}" type="pres">
      <dgm:prSet presAssocID="{B0221CD1-4C2A-4000-94B3-3CCC05880E7A}" presName="textparent_3" presStyleLbl="node1" presStyleIdx="0" presStyleCnt="0"/>
      <dgm:spPr/>
    </dgm:pt>
    <dgm:pt modelId="{25954F0E-7A43-4E86-B0BC-27AAC14B1893}" type="pres">
      <dgm:prSet presAssocID="{B0221CD1-4C2A-4000-94B3-3CCC05880E7A}" presName="text_3" presStyleLbl="revTx" presStyleIdx="1" presStyleCnt="6" custScaleX="315502" custLinFactNeighborX="-3258" custLinFactNeighborY="20985">
        <dgm:presLayoutVars>
          <dgm:bulletEnabled val="1"/>
        </dgm:presLayoutVars>
      </dgm:prSet>
      <dgm:spPr/>
    </dgm:pt>
    <dgm:pt modelId="{62095799-AA6B-4CA8-973D-ACC61F9A4092}" type="pres">
      <dgm:prSet presAssocID="{77B26728-0DEB-4B40-9A15-61C759DC5C27}" presName="picture_4" presStyleCnt="0"/>
      <dgm:spPr/>
    </dgm:pt>
    <dgm:pt modelId="{9F6D73E7-C420-47C5-9CC8-9755A9C70500}" type="pres">
      <dgm:prSet presAssocID="{77B26728-0DEB-4B40-9A15-61C759DC5C27}" presName="pictureRepeatNode" presStyleLbl="alignImgPlace1" presStyleIdx="3" presStyleCnt="7"/>
      <dgm:spPr/>
    </dgm:pt>
    <dgm:pt modelId="{7FCFE006-42CD-40C0-A090-1FB8094BE41F}" type="pres">
      <dgm:prSet presAssocID="{7B731B39-97F9-4A83-8A4B-8DB9CD008381}" presName="line_4" presStyleLbl="parChTrans1D1" presStyleIdx="2" presStyleCnt="6"/>
      <dgm:spPr/>
    </dgm:pt>
    <dgm:pt modelId="{334F9E94-E9E6-4B08-9157-F6AD2CB5A40C}" type="pres">
      <dgm:prSet presAssocID="{7B731B39-97F9-4A83-8A4B-8DB9CD008381}" presName="textparent_4" presStyleLbl="node1" presStyleIdx="0" presStyleCnt="0"/>
      <dgm:spPr/>
    </dgm:pt>
    <dgm:pt modelId="{C7912CF7-7676-4FA6-83A0-72DF17216BD9}" type="pres">
      <dgm:prSet presAssocID="{7B731B39-97F9-4A83-8A4B-8DB9CD008381}" presName="text_4" presStyleLbl="revTx" presStyleIdx="2" presStyleCnt="6" custScaleX="254446">
        <dgm:presLayoutVars>
          <dgm:bulletEnabled val="1"/>
        </dgm:presLayoutVars>
      </dgm:prSet>
      <dgm:spPr/>
    </dgm:pt>
    <dgm:pt modelId="{B46B6E44-38F9-4657-B3F0-C9254853E5A7}" type="pres">
      <dgm:prSet presAssocID="{0A9F5709-51BC-4034-A202-74D50B755D77}" presName="picture_5" presStyleCnt="0"/>
      <dgm:spPr/>
    </dgm:pt>
    <dgm:pt modelId="{60352EE5-C052-4351-BEBD-F4A875CBE0E0}" type="pres">
      <dgm:prSet presAssocID="{0A9F5709-51BC-4034-A202-74D50B755D77}" presName="pictureRepeatNode" presStyleLbl="alignImgPlace1" presStyleIdx="4" presStyleCnt="7"/>
      <dgm:spPr/>
    </dgm:pt>
    <dgm:pt modelId="{E50E0ED7-1D82-4676-A405-9D8C020EFC95}" type="pres">
      <dgm:prSet presAssocID="{84C5079D-5BDE-491D-BBD2-5953A8F42D5C}" presName="line_5" presStyleLbl="parChTrans1D1" presStyleIdx="3" presStyleCnt="6"/>
      <dgm:spPr/>
    </dgm:pt>
    <dgm:pt modelId="{0EC99FD7-567E-42EB-9AB7-9EF5F7D04DCF}" type="pres">
      <dgm:prSet presAssocID="{84C5079D-5BDE-491D-BBD2-5953A8F42D5C}" presName="textparent_5" presStyleLbl="node1" presStyleIdx="0" presStyleCnt="0"/>
      <dgm:spPr/>
    </dgm:pt>
    <dgm:pt modelId="{83963AAA-EBF7-407E-9E32-F259C7FB4189}" type="pres">
      <dgm:prSet presAssocID="{84C5079D-5BDE-491D-BBD2-5953A8F42D5C}" presName="text_5" presStyleLbl="revTx" presStyleIdx="3" presStyleCnt="6">
        <dgm:presLayoutVars>
          <dgm:bulletEnabled val="1"/>
        </dgm:presLayoutVars>
      </dgm:prSet>
      <dgm:spPr/>
    </dgm:pt>
    <dgm:pt modelId="{44B45C8F-13CA-49B1-BAEE-6B9DDCB67B93}" type="pres">
      <dgm:prSet presAssocID="{5F6E8D4B-7151-4164-B72C-A8A79F66E3A7}" presName="picture_6" presStyleCnt="0"/>
      <dgm:spPr/>
    </dgm:pt>
    <dgm:pt modelId="{D638AD99-AD35-4DA6-B063-B65E4144ED53}" type="pres">
      <dgm:prSet presAssocID="{5F6E8D4B-7151-4164-B72C-A8A79F66E3A7}" presName="pictureRepeatNode" presStyleLbl="alignImgPlace1" presStyleIdx="5" presStyleCnt="7"/>
      <dgm:spPr/>
    </dgm:pt>
    <dgm:pt modelId="{5882321C-C217-47A7-ACBB-6F1A91385B7D}" type="pres">
      <dgm:prSet presAssocID="{EA2F58D3-6CD0-4D8C-A3B6-B17E6DBFB92A}" presName="line_6" presStyleLbl="parChTrans1D1" presStyleIdx="4" presStyleCnt="6"/>
      <dgm:spPr/>
    </dgm:pt>
    <dgm:pt modelId="{2BB8E90E-3381-4B87-9384-9731AB13D9F7}" type="pres">
      <dgm:prSet presAssocID="{EA2F58D3-6CD0-4D8C-A3B6-B17E6DBFB92A}" presName="textparent_6" presStyleLbl="node1" presStyleIdx="0" presStyleCnt="0"/>
      <dgm:spPr/>
    </dgm:pt>
    <dgm:pt modelId="{21C98D34-91C1-4036-8A9C-8EC14F9FC3FA}" type="pres">
      <dgm:prSet presAssocID="{EA2F58D3-6CD0-4D8C-A3B6-B17E6DBFB92A}" presName="text_6" presStyleLbl="revTx" presStyleIdx="4" presStyleCnt="6" custScaleX="186935" custLinFactNeighborX="-2395" custLinFactNeighborY="251">
        <dgm:presLayoutVars>
          <dgm:bulletEnabled val="1"/>
        </dgm:presLayoutVars>
      </dgm:prSet>
      <dgm:spPr/>
    </dgm:pt>
    <dgm:pt modelId="{519E74C4-6737-4FDA-A19A-AA95686733B5}" type="pres">
      <dgm:prSet presAssocID="{9897A483-C375-488E-B44C-51A63FA790E9}" presName="picture_7" presStyleCnt="0"/>
      <dgm:spPr/>
    </dgm:pt>
    <dgm:pt modelId="{D46720C0-D02D-4280-B437-0092A141F67A}" type="pres">
      <dgm:prSet presAssocID="{9897A483-C375-488E-B44C-51A63FA790E9}" presName="pictureRepeatNode" presStyleLbl="alignImgPlace1" presStyleIdx="6" presStyleCnt="7" custScaleX="92857" custScaleY="110316"/>
      <dgm:spPr/>
    </dgm:pt>
    <dgm:pt modelId="{8A1F7489-7E1F-48D8-9C8B-F7F527C9396A}" type="pres">
      <dgm:prSet presAssocID="{FDE45F19-57F6-41F9-96D9-9F3F96C301E5}" presName="line_7" presStyleLbl="parChTrans1D1" presStyleIdx="5" presStyleCnt="6"/>
      <dgm:spPr/>
    </dgm:pt>
    <dgm:pt modelId="{6C864EE2-234B-4237-8766-8E4B7CB5440E}" type="pres">
      <dgm:prSet presAssocID="{FDE45F19-57F6-41F9-96D9-9F3F96C301E5}" presName="textparent_7" presStyleLbl="node1" presStyleIdx="0" presStyleCnt="0"/>
      <dgm:spPr/>
    </dgm:pt>
    <dgm:pt modelId="{EE93594F-7E8D-4F4C-B5B8-79C518990A2E}" type="pres">
      <dgm:prSet presAssocID="{FDE45F19-57F6-41F9-96D9-9F3F96C301E5}" presName="text_7" presStyleLbl="revTx" presStyleIdx="5" presStyleCnt="6" custScaleX="2000000" custScaleY="135536" custLinFactNeighborX="0">
        <dgm:presLayoutVars>
          <dgm:bulletEnabled val="1"/>
        </dgm:presLayoutVars>
      </dgm:prSet>
      <dgm:spPr/>
    </dgm:pt>
  </dgm:ptLst>
  <dgm:cxnLst>
    <dgm:cxn modelId="{DA35E701-7F75-404D-8BF7-EC63AB7725AD}" type="presOf" srcId="{84C5079D-5BDE-491D-BBD2-5953A8F42D5C}" destId="{83963AAA-EBF7-407E-9E32-F259C7FB4189}" srcOrd="0" destOrd="0" presId="urn:microsoft.com/office/officeart/2008/layout/CircularPictureCallout"/>
    <dgm:cxn modelId="{AF87DE0E-E174-4628-A058-83F00799872C}" type="presOf" srcId="{CADB0B7D-DAC4-4840-8490-4793697D43C7}" destId="{8D08458B-BC3A-4A6E-81A7-E52B591AA59F}" srcOrd="0" destOrd="0" presId="urn:microsoft.com/office/officeart/2008/layout/CircularPictureCallout"/>
    <dgm:cxn modelId="{94B91A0F-54A6-4AF6-A79E-CD2ECA04BB83}" type="presOf" srcId="{7B731B39-97F9-4A83-8A4B-8DB9CD008381}" destId="{C7912CF7-7676-4FA6-83A0-72DF17216BD9}" srcOrd="0" destOrd="0" presId="urn:microsoft.com/office/officeart/2008/layout/CircularPictureCallout"/>
    <dgm:cxn modelId="{7723CB11-2C1E-4084-9FEF-BDEA961CC253}" srcId="{5C579622-D322-45AB-8A6B-BCD99FBE4FC9}" destId="{B0221CD1-4C2A-4000-94B3-3CCC05880E7A}" srcOrd="2" destOrd="0" parTransId="{56361238-2EDA-4559-8AA4-A13CBF0C8AE2}" sibTransId="{CE550B10-3BB8-4614-8995-41EF20008B5E}"/>
    <dgm:cxn modelId="{38A30E12-D4A3-4037-B735-AE8D3C858751}" type="presOf" srcId="{9897A483-C375-488E-B44C-51A63FA790E9}" destId="{D46720C0-D02D-4280-B437-0092A141F67A}" srcOrd="0" destOrd="0" presId="urn:microsoft.com/office/officeart/2008/layout/CircularPictureCallout"/>
    <dgm:cxn modelId="{D668B515-30E8-4BD3-8F5C-6310849CA026}" srcId="{5C579622-D322-45AB-8A6B-BCD99FBE4FC9}" destId="{84C5079D-5BDE-491D-BBD2-5953A8F42D5C}" srcOrd="4" destOrd="0" parTransId="{893AC37F-E29A-4057-B025-BB5913A7779E}" sibTransId="{0A9F5709-51BC-4034-A202-74D50B755D77}"/>
    <dgm:cxn modelId="{4ADD491C-6FDE-48EE-89C3-7D9930B81267}" type="presOf" srcId="{2060E8BC-311E-4DDF-A68A-4F7C3DEC4FD4}" destId="{21D7E848-616A-41A1-B303-577A9D6883C7}" srcOrd="0" destOrd="0" presId="urn:microsoft.com/office/officeart/2008/layout/CircularPictureCallout"/>
    <dgm:cxn modelId="{D303282F-DE91-440E-AF5A-B0F91F485331}" type="presOf" srcId="{5C579622-D322-45AB-8A6B-BCD99FBE4FC9}" destId="{28B2BB01-9B98-46AB-9AAA-E5F098581671}" srcOrd="0" destOrd="0" presId="urn:microsoft.com/office/officeart/2008/layout/CircularPictureCallout"/>
    <dgm:cxn modelId="{8B545633-39A0-4450-8DFE-853DC3B57318}" srcId="{5C579622-D322-45AB-8A6B-BCD99FBE4FC9}" destId="{7B731B39-97F9-4A83-8A4B-8DB9CD008381}" srcOrd="3" destOrd="0" parTransId="{88F7210D-EF67-478D-ACC6-B62F5CA360B9}" sibTransId="{77B26728-0DEB-4B40-9A15-61C759DC5C27}"/>
    <dgm:cxn modelId="{C665643D-379D-420D-BB16-118D5F361190}" srcId="{5C579622-D322-45AB-8A6B-BCD99FBE4FC9}" destId="{2060E8BC-311E-4DDF-A68A-4F7C3DEC4FD4}" srcOrd="0" destOrd="0" parTransId="{3F1BE090-3A5A-40B6-8F9F-E971EB2F57FB}" sibTransId="{73488856-2D63-4E56-A7A7-2D426AB50527}"/>
    <dgm:cxn modelId="{633EE172-58AE-4176-935C-E06CA30A3389}" type="presOf" srcId="{0A9F5709-51BC-4034-A202-74D50B755D77}" destId="{60352EE5-C052-4351-BEBD-F4A875CBE0E0}" srcOrd="0" destOrd="0" presId="urn:microsoft.com/office/officeart/2008/layout/CircularPictureCallout"/>
    <dgm:cxn modelId="{A7B16A74-47AE-486A-8415-3A0E1C3096DF}" srcId="{5C579622-D322-45AB-8A6B-BCD99FBE4FC9}" destId="{FDE45F19-57F6-41F9-96D9-9F3F96C301E5}" srcOrd="6" destOrd="0" parTransId="{9BBCC1AD-C075-48C0-8EA1-261CBCE53FB6}" sibTransId="{9897A483-C375-488E-B44C-51A63FA790E9}"/>
    <dgm:cxn modelId="{E953CE57-54FF-41A9-8A3E-65047251FBD6}" type="presOf" srcId="{FDE45F19-57F6-41F9-96D9-9F3F96C301E5}" destId="{EE93594F-7E8D-4F4C-B5B8-79C518990A2E}" srcOrd="0" destOrd="0" presId="urn:microsoft.com/office/officeart/2008/layout/CircularPictureCallout"/>
    <dgm:cxn modelId="{E4116A9B-6FC3-44DC-AA06-DA3C02D217F5}" type="presOf" srcId="{77B26728-0DEB-4B40-9A15-61C759DC5C27}" destId="{9F6D73E7-C420-47C5-9CC8-9755A9C70500}" srcOrd="0" destOrd="0" presId="urn:microsoft.com/office/officeart/2008/layout/CircularPictureCallout"/>
    <dgm:cxn modelId="{8663B1B4-4619-4CB5-9670-CFF4202771B2}" type="presOf" srcId="{B0221CD1-4C2A-4000-94B3-3CCC05880E7A}" destId="{25954F0E-7A43-4E86-B0BC-27AAC14B1893}" srcOrd="0" destOrd="0" presId="urn:microsoft.com/office/officeart/2008/layout/CircularPictureCallout"/>
    <dgm:cxn modelId="{138F61B6-A461-4E2D-8AFD-4BA570CB0ABB}" srcId="{5C579622-D322-45AB-8A6B-BCD99FBE4FC9}" destId="{EA2F58D3-6CD0-4D8C-A3B6-B17E6DBFB92A}" srcOrd="5" destOrd="0" parTransId="{D7CC3D96-47BF-4E61-A263-6363D72EE980}" sibTransId="{5F6E8D4B-7151-4164-B72C-A8A79F66E3A7}"/>
    <dgm:cxn modelId="{4D42A0D2-7183-4810-9866-A35B2664677C}" type="presOf" srcId="{5F6E8D4B-7151-4164-B72C-A8A79F66E3A7}" destId="{D638AD99-AD35-4DA6-B063-B65E4144ED53}" srcOrd="0" destOrd="0" presId="urn:microsoft.com/office/officeart/2008/layout/CircularPictureCallout"/>
    <dgm:cxn modelId="{D061FBD9-07CE-4586-8B71-B20539535FE1}" type="presOf" srcId="{EA2F58D3-6CD0-4D8C-A3B6-B17E6DBFB92A}" destId="{21C98D34-91C1-4036-8A9C-8EC14F9FC3FA}" srcOrd="0" destOrd="0" presId="urn:microsoft.com/office/officeart/2008/layout/CircularPictureCallout"/>
    <dgm:cxn modelId="{80D70DEE-5DDF-449F-A8DB-3C4E2EB2C23B}" type="presOf" srcId="{24673229-8C10-4D83-8112-200E09C79E37}" destId="{74B44FD1-0369-4778-8B86-5E64899D2328}" srcOrd="0" destOrd="0" presId="urn:microsoft.com/office/officeart/2008/layout/CircularPictureCallout"/>
    <dgm:cxn modelId="{120206FA-0ADC-47CE-8657-2E67E1C8BCBE}" type="presOf" srcId="{CE550B10-3BB8-4614-8995-41EF20008B5E}" destId="{504F96BC-CA5D-45D0-994A-CA1A27AE1D0E}" srcOrd="0" destOrd="0" presId="urn:microsoft.com/office/officeart/2008/layout/CircularPictureCallout"/>
    <dgm:cxn modelId="{87DABEFB-D7CA-48CA-B606-E0689710EB16}" srcId="{5C579622-D322-45AB-8A6B-BCD99FBE4FC9}" destId="{CADB0B7D-DAC4-4840-8490-4793697D43C7}" srcOrd="1" destOrd="0" parTransId="{99BA0E44-826D-49A6-A7EA-E52D8CA9B6AE}" sibTransId="{24673229-8C10-4D83-8112-200E09C79E37}"/>
    <dgm:cxn modelId="{B7C6D0FC-4A2A-4A7C-8A80-6F2AB261D461}" type="presOf" srcId="{73488856-2D63-4E56-A7A7-2D426AB50527}" destId="{6E9B6F33-A569-4F27-A6EA-4F0469912DAC}" srcOrd="0" destOrd="0" presId="urn:microsoft.com/office/officeart/2008/layout/CircularPictureCallout"/>
    <dgm:cxn modelId="{6763461E-E65B-428D-BA34-D6FE338F4EF2}" type="presParOf" srcId="{28B2BB01-9B98-46AB-9AAA-E5F098581671}" destId="{C21A1EFE-2D5B-4047-98C6-B400FF93046E}" srcOrd="0" destOrd="0" presId="urn:microsoft.com/office/officeart/2008/layout/CircularPictureCallout"/>
    <dgm:cxn modelId="{D375DA7C-8E9B-4720-86B6-1661C018D17F}" type="presParOf" srcId="{C21A1EFE-2D5B-4047-98C6-B400FF93046E}" destId="{4DD79AAD-FBEE-42AB-A406-4725D76A3708}" srcOrd="0" destOrd="0" presId="urn:microsoft.com/office/officeart/2008/layout/CircularPictureCallout"/>
    <dgm:cxn modelId="{3DA68B0F-7AEC-4145-8653-A2002ABC20C1}" type="presParOf" srcId="{4DD79AAD-FBEE-42AB-A406-4725D76A3708}" destId="{6E9B6F33-A569-4F27-A6EA-4F0469912DAC}" srcOrd="0" destOrd="0" presId="urn:microsoft.com/office/officeart/2008/layout/CircularPictureCallout"/>
    <dgm:cxn modelId="{110B7371-1AA3-4C60-8C82-AD703CC11817}" type="presParOf" srcId="{C21A1EFE-2D5B-4047-98C6-B400FF93046E}" destId="{21D7E848-616A-41A1-B303-577A9D6883C7}" srcOrd="1" destOrd="0" presId="urn:microsoft.com/office/officeart/2008/layout/CircularPictureCallout"/>
    <dgm:cxn modelId="{16836318-2968-4131-890E-7662BBE4DA53}" type="presParOf" srcId="{C21A1EFE-2D5B-4047-98C6-B400FF93046E}" destId="{6B3ABAB6-600A-44FC-9E07-454C9467EE71}" srcOrd="2" destOrd="0" presId="urn:microsoft.com/office/officeart/2008/layout/CircularPictureCallout"/>
    <dgm:cxn modelId="{62DB5105-8BB0-4D1B-814C-17A5531EE5A5}" type="presParOf" srcId="{6B3ABAB6-600A-44FC-9E07-454C9467EE71}" destId="{74B44FD1-0369-4778-8B86-5E64899D2328}" srcOrd="0" destOrd="0" presId="urn:microsoft.com/office/officeart/2008/layout/CircularPictureCallout"/>
    <dgm:cxn modelId="{E66C1D83-AE08-41C5-B961-254FAF0F3F30}" type="presParOf" srcId="{C21A1EFE-2D5B-4047-98C6-B400FF93046E}" destId="{D2BD57CB-34A3-48C8-A243-2E247F201563}" srcOrd="3" destOrd="0" presId="urn:microsoft.com/office/officeart/2008/layout/CircularPictureCallout"/>
    <dgm:cxn modelId="{4C35D878-F6CD-44A6-B752-AB947CCEB2A8}" type="presParOf" srcId="{C21A1EFE-2D5B-4047-98C6-B400FF93046E}" destId="{AD967F89-E232-406F-9881-98E6C7AD31EF}" srcOrd="4" destOrd="0" presId="urn:microsoft.com/office/officeart/2008/layout/CircularPictureCallout"/>
    <dgm:cxn modelId="{DFE6A543-8667-4BF1-A6C4-32A18D98FD40}" type="presParOf" srcId="{AD967F89-E232-406F-9881-98E6C7AD31EF}" destId="{8D08458B-BC3A-4A6E-81A7-E52B591AA59F}" srcOrd="0" destOrd="0" presId="urn:microsoft.com/office/officeart/2008/layout/CircularPictureCallout"/>
    <dgm:cxn modelId="{62C678CE-A2FC-4BA6-BBA4-C5CE01E5D1FB}" type="presParOf" srcId="{C21A1EFE-2D5B-4047-98C6-B400FF93046E}" destId="{C00C995B-EC4A-4ABA-941E-6B59613C9B5E}" srcOrd="5" destOrd="0" presId="urn:microsoft.com/office/officeart/2008/layout/CircularPictureCallout"/>
    <dgm:cxn modelId="{54FFC89D-B67A-4704-A5B8-E9444B950203}" type="presParOf" srcId="{C00C995B-EC4A-4ABA-941E-6B59613C9B5E}" destId="{504F96BC-CA5D-45D0-994A-CA1A27AE1D0E}" srcOrd="0" destOrd="0" presId="urn:microsoft.com/office/officeart/2008/layout/CircularPictureCallout"/>
    <dgm:cxn modelId="{2A73B044-0E73-4B6B-8019-2B4BC27449CE}" type="presParOf" srcId="{C21A1EFE-2D5B-4047-98C6-B400FF93046E}" destId="{1AFDDB28-9348-4A9B-B249-F3FA330F1BB6}" srcOrd="6" destOrd="0" presId="urn:microsoft.com/office/officeart/2008/layout/CircularPictureCallout"/>
    <dgm:cxn modelId="{57657501-8C28-4FE5-A7E9-29F70C768A9F}" type="presParOf" srcId="{C21A1EFE-2D5B-4047-98C6-B400FF93046E}" destId="{975EBAA0-2DCD-431E-8428-8FCA9EB6BBBC}" srcOrd="7" destOrd="0" presId="urn:microsoft.com/office/officeart/2008/layout/CircularPictureCallout"/>
    <dgm:cxn modelId="{82DB1942-6AAB-4A38-B1A4-83559AD9A954}" type="presParOf" srcId="{975EBAA0-2DCD-431E-8428-8FCA9EB6BBBC}" destId="{25954F0E-7A43-4E86-B0BC-27AAC14B1893}" srcOrd="0" destOrd="0" presId="urn:microsoft.com/office/officeart/2008/layout/CircularPictureCallout"/>
    <dgm:cxn modelId="{734EFAF1-BBD3-4761-B7F8-39B6A68571C8}" type="presParOf" srcId="{C21A1EFE-2D5B-4047-98C6-B400FF93046E}" destId="{62095799-AA6B-4CA8-973D-ACC61F9A4092}" srcOrd="8" destOrd="0" presId="urn:microsoft.com/office/officeart/2008/layout/CircularPictureCallout"/>
    <dgm:cxn modelId="{2559FA42-9B80-4F0C-AA6A-FF681090E094}" type="presParOf" srcId="{62095799-AA6B-4CA8-973D-ACC61F9A4092}" destId="{9F6D73E7-C420-47C5-9CC8-9755A9C70500}" srcOrd="0" destOrd="0" presId="urn:microsoft.com/office/officeart/2008/layout/CircularPictureCallout"/>
    <dgm:cxn modelId="{C96097DB-80D1-419B-B847-B15D46DF25AA}" type="presParOf" srcId="{C21A1EFE-2D5B-4047-98C6-B400FF93046E}" destId="{7FCFE006-42CD-40C0-A090-1FB8094BE41F}" srcOrd="9" destOrd="0" presId="urn:microsoft.com/office/officeart/2008/layout/CircularPictureCallout"/>
    <dgm:cxn modelId="{548286A4-8FDD-42F2-A621-66B4FE096178}" type="presParOf" srcId="{C21A1EFE-2D5B-4047-98C6-B400FF93046E}" destId="{334F9E94-E9E6-4B08-9157-F6AD2CB5A40C}" srcOrd="10" destOrd="0" presId="urn:microsoft.com/office/officeart/2008/layout/CircularPictureCallout"/>
    <dgm:cxn modelId="{E7196D94-0DB3-457D-A481-CA383D19BA9E}" type="presParOf" srcId="{334F9E94-E9E6-4B08-9157-F6AD2CB5A40C}" destId="{C7912CF7-7676-4FA6-83A0-72DF17216BD9}" srcOrd="0" destOrd="0" presId="urn:microsoft.com/office/officeart/2008/layout/CircularPictureCallout"/>
    <dgm:cxn modelId="{495BBC3B-9360-47C0-9CF3-FEC37530ACF2}" type="presParOf" srcId="{C21A1EFE-2D5B-4047-98C6-B400FF93046E}" destId="{B46B6E44-38F9-4657-B3F0-C9254853E5A7}" srcOrd="11" destOrd="0" presId="urn:microsoft.com/office/officeart/2008/layout/CircularPictureCallout"/>
    <dgm:cxn modelId="{AA0C9945-E16D-4F77-9B0A-5B971562CEF7}" type="presParOf" srcId="{B46B6E44-38F9-4657-B3F0-C9254853E5A7}" destId="{60352EE5-C052-4351-BEBD-F4A875CBE0E0}" srcOrd="0" destOrd="0" presId="urn:microsoft.com/office/officeart/2008/layout/CircularPictureCallout"/>
    <dgm:cxn modelId="{C1960442-425C-4427-AE68-2CBFA2AD3C13}" type="presParOf" srcId="{C21A1EFE-2D5B-4047-98C6-B400FF93046E}" destId="{E50E0ED7-1D82-4676-A405-9D8C020EFC95}" srcOrd="12" destOrd="0" presId="urn:microsoft.com/office/officeart/2008/layout/CircularPictureCallout"/>
    <dgm:cxn modelId="{A4A3129C-16F4-44D5-8596-364D2C22C174}" type="presParOf" srcId="{C21A1EFE-2D5B-4047-98C6-B400FF93046E}" destId="{0EC99FD7-567E-42EB-9AB7-9EF5F7D04DCF}" srcOrd="13" destOrd="0" presId="urn:microsoft.com/office/officeart/2008/layout/CircularPictureCallout"/>
    <dgm:cxn modelId="{BBEA9DA7-B431-43DC-B9D4-5359AC21C2DF}" type="presParOf" srcId="{0EC99FD7-567E-42EB-9AB7-9EF5F7D04DCF}" destId="{83963AAA-EBF7-407E-9E32-F259C7FB4189}" srcOrd="0" destOrd="0" presId="urn:microsoft.com/office/officeart/2008/layout/CircularPictureCallout"/>
    <dgm:cxn modelId="{64E9F0FA-0861-47D4-9210-A759D98A6C71}" type="presParOf" srcId="{C21A1EFE-2D5B-4047-98C6-B400FF93046E}" destId="{44B45C8F-13CA-49B1-BAEE-6B9DDCB67B93}" srcOrd="14" destOrd="0" presId="urn:microsoft.com/office/officeart/2008/layout/CircularPictureCallout"/>
    <dgm:cxn modelId="{EACFFAF5-71E3-4A96-BC32-4B515E574D2D}" type="presParOf" srcId="{44B45C8F-13CA-49B1-BAEE-6B9DDCB67B93}" destId="{D638AD99-AD35-4DA6-B063-B65E4144ED53}" srcOrd="0" destOrd="0" presId="urn:microsoft.com/office/officeart/2008/layout/CircularPictureCallout"/>
    <dgm:cxn modelId="{A78E0D94-908B-44DD-B8AA-603891A19E9C}" type="presParOf" srcId="{C21A1EFE-2D5B-4047-98C6-B400FF93046E}" destId="{5882321C-C217-47A7-ACBB-6F1A91385B7D}" srcOrd="15" destOrd="0" presId="urn:microsoft.com/office/officeart/2008/layout/CircularPictureCallout"/>
    <dgm:cxn modelId="{E33E8503-CBE2-4D53-B14C-5943309B3EDC}" type="presParOf" srcId="{C21A1EFE-2D5B-4047-98C6-B400FF93046E}" destId="{2BB8E90E-3381-4B87-9384-9731AB13D9F7}" srcOrd="16" destOrd="0" presId="urn:microsoft.com/office/officeart/2008/layout/CircularPictureCallout"/>
    <dgm:cxn modelId="{765934BC-042C-4CF4-8CB6-2FB3B52C7759}" type="presParOf" srcId="{2BB8E90E-3381-4B87-9384-9731AB13D9F7}" destId="{21C98D34-91C1-4036-8A9C-8EC14F9FC3FA}" srcOrd="0" destOrd="0" presId="urn:microsoft.com/office/officeart/2008/layout/CircularPictureCallout"/>
    <dgm:cxn modelId="{C2126AC8-0A61-4EA3-B8C5-2372A1DBA376}" type="presParOf" srcId="{C21A1EFE-2D5B-4047-98C6-B400FF93046E}" destId="{519E74C4-6737-4FDA-A19A-AA95686733B5}" srcOrd="17" destOrd="0" presId="urn:microsoft.com/office/officeart/2008/layout/CircularPictureCallout"/>
    <dgm:cxn modelId="{136A5E8D-6E66-4EA6-B0E6-FC411B27BADA}" type="presParOf" srcId="{519E74C4-6737-4FDA-A19A-AA95686733B5}" destId="{D46720C0-D02D-4280-B437-0092A141F67A}" srcOrd="0" destOrd="0" presId="urn:microsoft.com/office/officeart/2008/layout/CircularPictureCallout"/>
    <dgm:cxn modelId="{4D579DB2-C914-47E7-8F68-D82425A6B304}" type="presParOf" srcId="{C21A1EFE-2D5B-4047-98C6-B400FF93046E}" destId="{8A1F7489-7E1F-48D8-9C8B-F7F527C9396A}" srcOrd="18" destOrd="0" presId="urn:microsoft.com/office/officeart/2008/layout/CircularPictureCallout"/>
    <dgm:cxn modelId="{14C48213-0746-4390-88AC-851DF09AAEB9}" type="presParOf" srcId="{C21A1EFE-2D5B-4047-98C6-B400FF93046E}" destId="{6C864EE2-234B-4237-8766-8E4B7CB5440E}" srcOrd="19" destOrd="0" presId="urn:microsoft.com/office/officeart/2008/layout/CircularPictureCallout"/>
    <dgm:cxn modelId="{D1F6D28F-70B2-4711-B445-67A5DE11CAEB}" type="presParOf" srcId="{6C864EE2-234B-4237-8766-8E4B7CB5440E}" destId="{EE93594F-7E8D-4F4C-B5B8-79C518990A2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F7489-7E1F-48D8-9C8B-F7F527C9396A}">
      <dsp:nvSpPr>
        <dsp:cNvPr id="0" name=""/>
        <dsp:cNvSpPr/>
      </dsp:nvSpPr>
      <dsp:spPr>
        <a:xfrm>
          <a:off x="2266494" y="4211982"/>
          <a:ext cx="410992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2321C-C217-47A7-ACBB-6F1A91385B7D}">
      <dsp:nvSpPr>
        <dsp:cNvPr id="0" name=""/>
        <dsp:cNvSpPr/>
      </dsp:nvSpPr>
      <dsp:spPr>
        <a:xfrm>
          <a:off x="2266494" y="3594254"/>
          <a:ext cx="35145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E0ED7-1D82-4676-A405-9D8C020EFC95}">
      <dsp:nvSpPr>
        <dsp:cNvPr id="0" name=""/>
        <dsp:cNvSpPr/>
      </dsp:nvSpPr>
      <dsp:spPr>
        <a:xfrm>
          <a:off x="2266494" y="2870862"/>
          <a:ext cx="319023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FE006-42CD-40C0-A090-1FB8094BE41F}">
      <dsp:nvSpPr>
        <dsp:cNvPr id="0" name=""/>
        <dsp:cNvSpPr/>
      </dsp:nvSpPr>
      <dsp:spPr>
        <a:xfrm>
          <a:off x="2266494" y="2098702"/>
          <a:ext cx="319023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DDB28-9348-4A9B-B249-F3FA330F1BB6}">
      <dsp:nvSpPr>
        <dsp:cNvPr id="0" name=""/>
        <dsp:cNvSpPr/>
      </dsp:nvSpPr>
      <dsp:spPr>
        <a:xfrm>
          <a:off x="2266494" y="1375310"/>
          <a:ext cx="35145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D57CB-34A3-48C8-A243-2E247F201563}">
      <dsp:nvSpPr>
        <dsp:cNvPr id="0" name=""/>
        <dsp:cNvSpPr/>
      </dsp:nvSpPr>
      <dsp:spPr>
        <a:xfrm>
          <a:off x="2266494" y="757582"/>
          <a:ext cx="410992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B6F33-A569-4F27-A6EA-4F0469912DAC}">
      <dsp:nvSpPr>
        <dsp:cNvPr id="0" name=""/>
        <dsp:cNvSpPr/>
      </dsp:nvSpPr>
      <dsp:spPr>
        <a:xfrm>
          <a:off x="-234084" y="-8"/>
          <a:ext cx="5001158" cy="49695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7E848-616A-41A1-B303-577A9D6883C7}">
      <dsp:nvSpPr>
        <dsp:cNvPr id="0" name=""/>
        <dsp:cNvSpPr/>
      </dsp:nvSpPr>
      <dsp:spPr>
        <a:xfrm>
          <a:off x="759238" y="2208510"/>
          <a:ext cx="2600960" cy="13411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500" kern="1200" dirty="0"/>
        </a:p>
      </dsp:txBody>
      <dsp:txXfrm>
        <a:off x="759238" y="2208510"/>
        <a:ext cx="2600960" cy="1341120"/>
      </dsp:txXfrm>
    </dsp:sp>
    <dsp:sp modelId="{74B44FD1-0369-4778-8B86-5E64899D2328}">
      <dsp:nvSpPr>
        <dsp:cNvPr id="0" name=""/>
        <dsp:cNvSpPr/>
      </dsp:nvSpPr>
      <dsp:spPr>
        <a:xfrm>
          <a:off x="6071618" y="452782"/>
          <a:ext cx="609600" cy="60960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8458B-BC3A-4A6E-81A7-E52B591AA59F}">
      <dsp:nvSpPr>
        <dsp:cNvPr id="0" name=""/>
        <dsp:cNvSpPr/>
      </dsp:nvSpPr>
      <dsp:spPr>
        <a:xfrm>
          <a:off x="6681218" y="335141"/>
          <a:ext cx="1680866" cy="84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u="none" strike="noStrike" kern="1200" noProof="0" dirty="0">
              <a:effectLst/>
            </a:rPr>
            <a:t>Devlet Destekleri</a:t>
          </a:r>
          <a:endParaRPr lang="en-US" sz="1800" b="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6681218" y="335141"/>
        <a:ext cx="1680866" cy="844881"/>
      </dsp:txXfrm>
    </dsp:sp>
    <dsp:sp modelId="{504F96BC-CA5D-45D0-994A-CA1A27AE1D0E}">
      <dsp:nvSpPr>
        <dsp:cNvPr id="0" name=""/>
        <dsp:cNvSpPr/>
      </dsp:nvSpPr>
      <dsp:spPr>
        <a:xfrm>
          <a:off x="5476242" y="1070510"/>
          <a:ext cx="609600" cy="60960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54F0E-7A43-4E86-B0BC-27AAC14B1893}">
      <dsp:nvSpPr>
        <dsp:cNvPr id="0" name=""/>
        <dsp:cNvSpPr/>
      </dsp:nvSpPr>
      <dsp:spPr>
        <a:xfrm>
          <a:off x="6062336" y="1198435"/>
          <a:ext cx="2276217" cy="60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u="none" strike="noStrike" kern="1200" dirty="0">
              <a:effectLst/>
            </a:rPr>
            <a:t>Fikri Mülkiyet Hakları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6062336" y="1198435"/>
        <a:ext cx="2276217" cy="609600"/>
      </dsp:txXfrm>
    </dsp:sp>
    <dsp:sp modelId="{9F6D73E7-C420-47C5-9CC8-9755A9C70500}">
      <dsp:nvSpPr>
        <dsp:cNvPr id="0" name=""/>
        <dsp:cNvSpPr/>
      </dsp:nvSpPr>
      <dsp:spPr>
        <a:xfrm>
          <a:off x="5151934" y="1793902"/>
          <a:ext cx="609600" cy="60960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12CF7-7676-4FA6-83A0-72DF17216BD9}">
      <dsp:nvSpPr>
        <dsp:cNvPr id="0" name=""/>
        <dsp:cNvSpPr/>
      </dsp:nvSpPr>
      <dsp:spPr>
        <a:xfrm>
          <a:off x="5761534" y="1793902"/>
          <a:ext cx="2150862" cy="60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u="none" strike="noStrike" kern="1200" noProof="0" dirty="0">
              <a:effectLst/>
            </a:rPr>
            <a:t>Halkla İlişkiler</a:t>
          </a:r>
          <a:r>
            <a:rPr lang="en-US" sz="1800" b="0" u="none" strike="noStrike" kern="1200" noProof="0" dirty="0">
              <a:solidFill>
                <a:schemeClr val="accent2">
                  <a:lumMod val="50000"/>
                </a:schemeClr>
              </a:solidFill>
              <a:effectLst/>
            </a:rPr>
            <a:t> </a:t>
          </a:r>
          <a:endParaRPr lang="en-US" sz="1800" b="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5761534" y="1793902"/>
        <a:ext cx="2150862" cy="609600"/>
      </dsp:txXfrm>
    </dsp:sp>
    <dsp:sp modelId="{60352EE5-C052-4351-BEBD-F4A875CBE0E0}">
      <dsp:nvSpPr>
        <dsp:cNvPr id="0" name=""/>
        <dsp:cNvSpPr/>
      </dsp:nvSpPr>
      <dsp:spPr>
        <a:xfrm>
          <a:off x="5151934" y="2566062"/>
          <a:ext cx="609600" cy="60960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63AAA-EBF7-407E-9E32-F259C7FB4189}">
      <dsp:nvSpPr>
        <dsp:cNvPr id="0" name=""/>
        <dsp:cNvSpPr/>
      </dsp:nvSpPr>
      <dsp:spPr>
        <a:xfrm>
          <a:off x="5761534" y="2566062"/>
          <a:ext cx="1211072" cy="60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u="none" strike="noStrike" kern="1200" noProof="0" dirty="0">
              <a:effectLst/>
            </a:rPr>
            <a:t>Mentorluk</a:t>
          </a:r>
          <a:endParaRPr lang="en-US" sz="1800" b="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5761534" y="2566062"/>
        <a:ext cx="1211072" cy="609600"/>
      </dsp:txXfrm>
    </dsp:sp>
    <dsp:sp modelId="{D638AD99-AD35-4DA6-B063-B65E4144ED53}">
      <dsp:nvSpPr>
        <dsp:cNvPr id="0" name=""/>
        <dsp:cNvSpPr/>
      </dsp:nvSpPr>
      <dsp:spPr>
        <a:xfrm>
          <a:off x="5476242" y="3289454"/>
          <a:ext cx="609600" cy="60960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98D34-91C1-4036-8A9C-8EC14F9FC3FA}">
      <dsp:nvSpPr>
        <dsp:cNvPr id="0" name=""/>
        <dsp:cNvSpPr/>
      </dsp:nvSpPr>
      <dsp:spPr>
        <a:xfrm>
          <a:off x="6058919" y="3290984"/>
          <a:ext cx="2101331" cy="60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u="none" strike="noStrik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 panose="020F0502020204030204"/>
              <a:ea typeface="+mn-ea"/>
              <a:cs typeface="+mn-cs"/>
            </a:rPr>
            <a:t>Pazarlama</a:t>
          </a:r>
          <a:endParaRPr lang="tr-TR" sz="1800" b="0" u="none" strike="noStrike" kern="1200" dirty="0">
            <a:solidFill>
              <a:schemeClr val="accent2">
                <a:lumMod val="50000"/>
              </a:schemeClr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6058919" y="3290984"/>
        <a:ext cx="2101331" cy="609600"/>
      </dsp:txXfrm>
    </dsp:sp>
    <dsp:sp modelId="{D46720C0-D02D-4280-B437-0092A141F67A}">
      <dsp:nvSpPr>
        <dsp:cNvPr id="0" name=""/>
        <dsp:cNvSpPr/>
      </dsp:nvSpPr>
      <dsp:spPr>
        <a:xfrm>
          <a:off x="6093389" y="3875739"/>
          <a:ext cx="566056" cy="67248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3594F-7E8D-4F4C-B5B8-79C518990A2E}">
      <dsp:nvSpPr>
        <dsp:cNvPr id="0" name=""/>
        <dsp:cNvSpPr/>
      </dsp:nvSpPr>
      <dsp:spPr>
        <a:xfrm>
          <a:off x="6681218" y="3798868"/>
          <a:ext cx="1680558" cy="82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noProof="0" dirty="0"/>
            <a:t>Akademik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6681218" y="3798868"/>
        <a:ext cx="1680558" cy="82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D34E-E328-4352-B6C5-353C5D0170EE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F6AE4-EBEC-4136-B68B-53A620C73B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126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F6AE4-EBEC-4136-B68B-53A620C73B1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409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F6AE4-EBEC-4136-B68B-53A620C73B1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85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1FCC8-B388-4592-AFA1-628CD33A534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0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8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81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3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A4F6BC-6877-E76D-6CB5-B841A771E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E602C79-4774-A8D9-5B00-0C28E1C27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BC81D0-95CE-AD54-E6D4-66E9DE85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4E69D6C-32EE-6A40-AEFD-416FA081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DA241D-08EA-5D93-BD93-82823743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39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8D7DA5-08CA-8AF2-8616-23D44B3C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E61C0A-15D8-7D81-7008-03F3DBE54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DBD703-2364-B9EA-83F2-678DED2E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9B91B7-D22D-ED03-28C2-332173C5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AAF8CA-CC48-F84F-4709-6CF9323B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37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617F22-13F4-9355-B2FA-DB044751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4C60FC3-496D-D2B0-15DC-FBD1D8A9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7E5B07F-4288-840B-0936-8C5A9813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F6FBA-C279-C409-84C4-9DCE3D52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47654F-51E7-6EAB-12A4-DD9833B1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20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58150D-FCF0-8A2B-F843-35A09F34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2391D4-EA5A-EF9F-BF9B-343B4F125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ED32CC1-FCC9-655D-B0BE-469FD6C77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E88F8FB-00B1-5FD2-D8E7-037C8A76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83A14AD-100A-E82F-92FC-28C5348E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4BABFA1-A1E4-06C0-F989-A3C5B474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0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DB9414-7D26-B05C-8B39-0BE7F1D4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80BA63B-A22D-DA2F-53C9-0EC4ECE2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A9A3590-9D2C-49DB-4CF2-4285A4DDD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F9C87E5-EEBF-79EC-A3AC-830C3AC45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51BD2D4-8FD5-FE05-2EBA-60A073207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1EAF5DF-70B8-8250-B58A-2372D3FC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E7519D5-E5A3-3B13-F203-A24FA95C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7648773-2F9B-D699-8CAE-3E7269D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0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0854D0-BB05-C6A1-8C3F-B280D5AD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A7AFA14-0483-3125-A5C3-F7D2DEB3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C677C5E-0093-DACE-0A8C-5DA43034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FFDBCAC-06D7-BBB4-8322-452DF007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8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D04761F-02EA-7020-E669-E141F89A8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A0D44C9-AA51-4206-6D3A-A97BABB6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3123A28-78A8-414A-9926-2E88F3CE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22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FC4FBE-9E3D-8CD6-1636-E023692E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34266B-19D1-D381-5F4F-9C6D9E4D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63F5346-50AA-D65B-7986-25CD178CC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A5DEBF-A547-C732-2944-187A54FA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0B82A6-39EC-B287-2EAA-B5E80346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73F444B-5AE5-696A-83B8-32972905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51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22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B53CA9-A7DB-D894-EBF9-B3ADCE2F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7BFF7F2-A6FE-1251-FEDF-69F023A38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B914-933D-3E60-B7D8-1642E2DE5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BA6131E-28DE-92DD-B779-6C630ABF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3CD82F6-72B2-E4FA-E0ED-7FED23F3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F80D850-80A8-03A8-B6F6-45408B30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8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7D1A06-4C4F-C2D6-6CD9-4BEB38CC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078F643-2617-09B4-8411-CFAF8716D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48E1BC-2373-A5CA-A6E2-B2D5B853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03CA6AE-0EA8-FD5A-F482-9345F41C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AE6072-8343-18C1-DBC4-0440D070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7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5A98585-103D-8289-E61E-04D1796D7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88B61CD-4474-1464-F05A-BEEFAC61E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C8A9F7B-F86E-1BAA-812B-E8FB060E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8A1F0C-99FA-82A7-9A0B-F8A90C05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993D435-29B1-0430-D337-8CA8707B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2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8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2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70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23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0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26000">
              <a:schemeClr val="tx2">
                <a:lumMod val="40000"/>
                <a:lumOff val="60000"/>
              </a:schemeClr>
            </a:gs>
            <a:gs pos="96000">
              <a:srgbClr val="6BD8F3"/>
            </a:gs>
            <a:gs pos="66000">
              <a:schemeClr val="tx2">
                <a:lumMod val="60000"/>
                <a:lumOff val="40000"/>
              </a:schemeClr>
            </a:gs>
            <a:gs pos="100000">
              <a:schemeClr val="tx2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5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2535B79-6E8B-1C52-7E34-28738DD5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420ACFD-3BF2-BE3C-7173-078A0A869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121445-2724-A4E6-BDE9-DF53AF832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6E0A6-58C9-4F91-87AD-95EC66E57090}" type="datetimeFigureOut">
              <a:rPr lang="tr-TR" smtClean="0"/>
              <a:t>6.08.2023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AF3C1A1-FEF9-BC96-6176-36B0E7C08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4AD036-4580-09E3-BC00-C65F2735E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B7FCE-EF9D-4E67-BCB4-0C17FA520E8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228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hyperlink" Target="gosp2.mp4" TargetMode="Externa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hyperlink" Target="teknoparkk_3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microsoft.com/office/2007/relationships/hdphoto" Target="../media/hdphoto11.wdp"/><Relationship Id="rId26" Type="http://schemas.openxmlformats.org/officeDocument/2006/relationships/image" Target="../media/image26.png"/><Relationship Id="rId3" Type="http://schemas.microsoft.com/office/2007/relationships/hdphoto" Target="../media/hdphoto6.wdp"/><Relationship Id="rId21" Type="http://schemas.microsoft.com/office/2007/relationships/hdphoto" Target="../media/hdphoto12.wdp"/><Relationship Id="rId34" Type="http://schemas.openxmlformats.org/officeDocument/2006/relationships/image" Target="../media/image32.png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microsoft.com/office/2007/relationships/hdphoto" Target="../media/hdphoto14.wdp"/><Relationship Id="rId33" Type="http://schemas.openxmlformats.org/officeDocument/2006/relationships/image" Target="../media/image31.jpe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32" Type="http://schemas.openxmlformats.org/officeDocument/2006/relationships/image" Target="../media/image30.png"/><Relationship Id="rId5" Type="http://schemas.microsoft.com/office/2007/relationships/hdphoto" Target="../media/hdphoto7.wdp"/><Relationship Id="rId15" Type="http://schemas.openxmlformats.org/officeDocument/2006/relationships/image" Target="../media/image19.png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34.png"/><Relationship Id="rId10" Type="http://schemas.microsoft.com/office/2007/relationships/hdphoto" Target="../media/hdphoto9.wdp"/><Relationship Id="rId19" Type="http://schemas.openxmlformats.org/officeDocument/2006/relationships/image" Target="../media/image22.jpeg"/><Relationship Id="rId31" Type="http://schemas.openxmlformats.org/officeDocument/2006/relationships/image" Target="../media/image29.jpe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microsoft.com/office/2007/relationships/hdphoto" Target="../media/hdphoto16.wdp"/><Relationship Id="rId35" Type="http://schemas.openxmlformats.org/officeDocument/2006/relationships/image" Target="../media/image33.png"/><Relationship Id="rId8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21" y="63774"/>
            <a:ext cx="1549356" cy="154935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sp>
        <p:nvSpPr>
          <p:cNvPr id="6" name="Dikdörtgen 5"/>
          <p:cNvSpPr/>
          <p:nvPr/>
        </p:nvSpPr>
        <p:spPr>
          <a:xfrm>
            <a:off x="803991" y="1613130"/>
            <a:ext cx="11388009" cy="101566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75000"/>
              </a:schemeClr>
            </a:glow>
            <a:outerShdw blurRad="50800" dist="50800" dir="5400000" algn="ctr" rotWithShape="0">
              <a:srgbClr val="000000"/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254000" h="254000"/>
            <a:bevelB w="254000" h="2540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 anchorCtr="0">
            <a:spAutoFit/>
            <a:sp3d/>
          </a:bodyPr>
          <a:lstStyle/>
          <a:p>
            <a:pPr algn="ctr"/>
            <a:r>
              <a:rPr lang="tr-TR" sz="6000" b="1" dirty="0">
                <a:ln w="10160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A.Ş.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9726" r="8313" b="1872"/>
          <a:stretch/>
        </p:blipFill>
        <p:spPr bwMode="auto">
          <a:xfrm>
            <a:off x="-1" y="2759943"/>
            <a:ext cx="12192001" cy="35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 prstMaterial="dkEdge"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2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371475" y="1112838"/>
            <a:ext cx="11820525" cy="3132137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KALİTE YÖNETİMİ : ISO 9001,</a:t>
            </a:r>
            <a:b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 YÖNETİMİ  : ISO 14001, </a:t>
            </a:r>
            <a:b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MÜŞTERİ MEMNUNİYETİ YÖNETİM SİSTEMİ : ISO 10002,</a:t>
            </a:r>
            <a:b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BİLGİ GÜVENLİĞİ YÖNETİM SİSTEMİ : ISO 27001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b="6770"/>
          <a:stretch/>
        </p:blipFill>
        <p:spPr>
          <a:xfrm>
            <a:off x="10337266" y="88642"/>
            <a:ext cx="1773379" cy="162818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2508C6E-2014-4752-AD26-77E063D592F1}"/>
              </a:ext>
            </a:extLst>
          </p:cNvPr>
          <p:cNvSpPr txBox="1"/>
          <p:nvPr/>
        </p:nvSpPr>
        <p:spPr>
          <a:xfrm>
            <a:off x="280386" y="1113602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KALİTE BELGELERİMİZ</a:t>
            </a:r>
          </a:p>
        </p:txBody>
      </p:sp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8393F8B5-4538-4A20-9218-5E0D001FB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35" y="4817919"/>
            <a:ext cx="1457341" cy="119641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418A19F-5230-41BF-ADBA-91558105A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94" y="4480773"/>
            <a:ext cx="1774150" cy="1774150"/>
          </a:xfrm>
          <a:prstGeom prst="rect">
            <a:avLst/>
          </a:prstGeom>
        </p:spPr>
      </p:pic>
      <p:pic>
        <p:nvPicPr>
          <p:cNvPr id="11" name="Resim 10" descr="metin içeren bir resim&#10;&#10;Açıklama otomatik olarak oluşturuldu">
            <a:extLst>
              <a:ext uri="{FF2B5EF4-FFF2-40B4-BE49-F238E27FC236}">
                <a16:creationId xmlns:a16="http://schemas.microsoft.com/office/drawing/2014/main" id="{A16F840E-353A-4718-9B8F-13DD806CC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3214"/>
            <a:ext cx="1436915" cy="150936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8506238-18D3-40B0-82C2-5AFC1E184E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469"/>
          <a:stretch/>
        </p:blipFill>
        <p:spPr>
          <a:xfrm>
            <a:off x="7532915" y="4616215"/>
            <a:ext cx="1733958" cy="15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6A76290-D45E-186A-FA5D-1A1221D2F69C}"/>
              </a:ext>
            </a:extLst>
          </p:cNvPr>
          <p:cNvSpPr txBox="1"/>
          <p:nvPr/>
        </p:nvSpPr>
        <p:spPr>
          <a:xfrm>
            <a:off x="547457" y="470969"/>
            <a:ext cx="1109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BİZİ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GÜÇLÜ VE FARKLI KILAN DEĞERLERİMİZ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3D21E9B-8A9E-E081-7025-C9F0CDB37B11}"/>
              </a:ext>
            </a:extLst>
          </p:cNvPr>
          <p:cNvSpPr txBox="1"/>
          <p:nvPr/>
        </p:nvSpPr>
        <p:spPr>
          <a:xfrm>
            <a:off x="803563" y="1711222"/>
            <a:ext cx="11083637" cy="619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İstanbul-Kocaeli çevresindeki OSB, Serbest Bölge gibi cazibe merkezlerine yakın bir lokasyonda bulunması,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OSB’deki güçlü sanayiciler ile sinerji yaratabilme potansiyeline sahip olunması,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OSB içinde bulunan yabancı menşeli firmalarla iş yapabilme potansiyeli, yurt dışına açılabilme imkanının olması,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Bilinir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 Alt yapısı güçlü bir OSB içinde bulunmamız,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GOSB Veri Yönetimi Merkezinin avantajlarından faydalanıyor olmamız,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İstanbul-Ankara-Bursa-Kocaeli gibi önemli kentlere yakın olunması,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tr-T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Üniversite ortaklı olmadığımız </a:t>
            </a:r>
            <a:r>
              <a:rPr lang="tr-TR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 bürokratik </a:t>
            </a:r>
            <a:r>
              <a:rPr lang="tr-T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sürecin kısa sürmesi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Tüm üniversitelerle işbirliği yapabilme potansiyeline sahip olunması,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Kalite ve çevre standartları belgelerine sahip olunması (ISO 9001, ISO 14001, ISO 1002, ISO 27001),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0897457" cy="1268535"/>
          </a:xfrm>
        </p:spPr>
        <p:txBody>
          <a:bodyPr anchor="b">
            <a:normAutofit/>
          </a:bodyPr>
          <a:lstStyle/>
          <a:p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–SOSYAL SORUMLULUK FAALİYETİ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45720" indent="0">
              <a:buNone/>
            </a:pP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Yönetimi tarafından Sosyal Sorumluluk bilinci çerçevesinde, 2005-2006 eğitim öğretim döneminde  başlatılan sosyal sorumluluk projesi pandemi öncesine kadar aktif olarak devam ettirilmiştir.</a:t>
            </a:r>
          </a:p>
          <a:p>
            <a:pPr marL="45720" indent="0">
              <a:buNone/>
            </a:pP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Öncelikle GOSB Teknopark Sosyal Sorumluluk Eğitim 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Atölyeleri’nde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endüstriyel ve teknolojik hayatın altyapısında var olan “Tasarla – Üret – Pazarla” kavramlarından hareketle, ortaokul öğrencilerindeki “Düşünce – Duygu – Davranış” kültürünün oluşum sürecine destek olma yolunda ciddi bir hedef gözetilmiştir. Yaklaşık 14 yıl bu program devam etmiştir.</a:t>
            </a:r>
          </a:p>
          <a:p>
            <a:pPr marL="45720" indent="0">
              <a:buNone/>
            </a:pP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yılında itibaren Atölye Vizyon ile ortaklaşa gerçekleştirdiğimiz Robotik Kodlama ve Maker Atölyeleri oluşturulmuştur. </a:t>
            </a:r>
          </a:p>
          <a:p>
            <a:endParaRPr 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 descr="metin, iç mekan, poz içeren bir resim&#10;&#10;Açıklama otomatik olarak oluşturuldu">
            <a:extLst>
              <a:ext uri="{FF2B5EF4-FFF2-40B4-BE49-F238E27FC236}">
                <a16:creationId xmlns:a16="http://schemas.microsoft.com/office/drawing/2014/main" id="{D0DE0E34-0109-9E46-D3EA-FAEDAEA65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7" r="1227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C22B7E-2EB9-4EBD-ADA9-057036F41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99" y="1759932"/>
            <a:ext cx="3937957" cy="5250609"/>
          </a:xfrm>
          <a:prstGeom prst="rect">
            <a:avLst/>
          </a:prstGeom>
        </p:spPr>
      </p:pic>
      <p:pic>
        <p:nvPicPr>
          <p:cNvPr id="10" name="İçerik Yer Tutucusu 11">
            <a:extLst>
              <a:ext uri="{FF2B5EF4-FFF2-40B4-BE49-F238E27FC236}">
                <a16:creationId xmlns:a16="http://schemas.microsoft.com/office/drawing/2014/main" id="{327F2474-7B2D-4A23-B8C1-59B1B5503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666"/>
            <a:ext cx="3148310" cy="2361233"/>
          </a:xfrm>
          <a:prstGeom prst="rect">
            <a:avLst/>
          </a:prstGeom>
        </p:spPr>
      </p:pic>
      <p:pic>
        <p:nvPicPr>
          <p:cNvPr id="4" name="Picture 2" descr="C:\Users\betsi.boeno\Desktop\eğitim atölyesi.jpg">
            <a:extLst>
              <a:ext uri="{FF2B5EF4-FFF2-40B4-BE49-F238E27FC236}">
                <a16:creationId xmlns:a16="http://schemas.microsoft.com/office/drawing/2014/main" id="{C3C5E487-5143-43E0-8ED2-ADC798A52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37801"/>
          <a:stretch/>
        </p:blipFill>
        <p:spPr bwMode="auto">
          <a:xfrm>
            <a:off x="9549829" y="0"/>
            <a:ext cx="2650992" cy="406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0457E6E-CB8F-4C99-82F2-1317F78E1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59" y="4069227"/>
            <a:ext cx="4183162" cy="278877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31963C0-3D8B-4A0F-A044-A9DD86D849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71" y="4438847"/>
            <a:ext cx="3686487" cy="2452284"/>
          </a:xfrm>
          <a:prstGeom prst="rect">
            <a:avLst/>
          </a:prstGeom>
        </p:spPr>
      </p:pic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BE6328C9-F0FF-4D2B-A30E-BA46EB589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10" y="1759932"/>
            <a:ext cx="2528450" cy="337126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5691634" cy="2256666"/>
          </a:xfrm>
          <a:prstGeom prst="rect">
            <a:avLst/>
          </a:prstGeom>
        </p:spPr>
      </p:pic>
      <p:pic>
        <p:nvPicPr>
          <p:cNvPr id="13" name="Picture 1264">
            <a:extLst>
              <a:ext uri="{FF2B5EF4-FFF2-40B4-BE49-F238E27FC236}">
                <a16:creationId xmlns:a16="http://schemas.microsoft.com/office/drawing/2014/main" id="{FB82D73C-6FD4-47E9-9B1C-7DD7D999F92D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-39" t="14351" r="39" b="26159"/>
          <a:stretch/>
        </p:blipFill>
        <p:spPr>
          <a:xfrm>
            <a:off x="3870" y="4634464"/>
            <a:ext cx="4327302" cy="224010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1961320-711B-49B8-9668-98D1D85A4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8010" y="0"/>
            <a:ext cx="3876190" cy="2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34307" y="581563"/>
            <a:ext cx="2623657" cy="1356360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BLİNK TTO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3000" y="2042736"/>
            <a:ext cx="10539805" cy="3927757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Teknoloji Transfer Ofisi 2013 yılında kurulmuştur. 2016 yılında BLİNK TTO olarak ismi değişmiştir.</a:t>
            </a:r>
          </a:p>
          <a:p>
            <a:pPr marL="45720" indent="0">
              <a:buNone/>
            </a:pPr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Blink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TTO ofisimiz, firmalarımızın gelişimlerini  ve Arge üretimi sonucunda ortaya çıkan ürünlerinin </a:t>
            </a:r>
            <a:r>
              <a:rPr lang="tr-T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ticarileşmesini sağlamak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firmaların </a:t>
            </a:r>
            <a:r>
              <a:rPr lang="tr-T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ihracat kapasitesini arttırmak</a:t>
            </a: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adına bir çok alanda hizmet ve danışmanlık vermektedir.</a:t>
            </a:r>
          </a:p>
          <a:p>
            <a:pPr marL="45720" indent="0">
              <a:buNone/>
            </a:pPr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Bunlardan bazıları firmalara hibe destek programları hakkında bilgilendirme ve proje yazma desteği, patent/ marka tescili , melek yatırımcılar ile eşleştirmeler ve PR çalışmaları gibi alanlarda danışmanlık hizmetlerden oluşmaktadır.</a:t>
            </a:r>
          </a:p>
          <a:p>
            <a:pPr marL="4572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07E2003-64F2-45B8-AEF3-0F36698901F0}"/>
              </a:ext>
            </a:extLst>
          </p:cNvPr>
          <p:cNvSpPr txBox="1"/>
          <p:nvPr/>
        </p:nvSpPr>
        <p:spPr>
          <a:xfrm>
            <a:off x="0" y="111791"/>
            <a:ext cx="12191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DESTEK VE DANIŞMANLIKLAR 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682A1484-32A3-43BC-B3E9-4FEF383ACF92}"/>
              </a:ext>
            </a:extLst>
          </p:cNvPr>
          <p:cNvGraphicFramePr/>
          <p:nvPr/>
        </p:nvGraphicFramePr>
        <p:xfrm>
          <a:off x="1879600" y="1211247"/>
          <a:ext cx="8128000" cy="4969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Ä°lgili resim">
            <a:extLst>
              <a:ext uri="{FF2B5EF4-FFF2-40B4-BE49-F238E27FC236}">
                <a16:creationId xmlns:a16="http://schemas.microsoft.com/office/drawing/2014/main" id="{34600748-B074-427B-BB23-97011FB8CD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0F8A7F6B-A14D-4E1C-AB26-8E25CE441046}"/>
              </a:ext>
            </a:extLst>
          </p:cNvPr>
          <p:cNvCxnSpPr>
            <a:cxnSpLocks/>
          </p:cNvCxnSpPr>
          <p:nvPr/>
        </p:nvCxnSpPr>
        <p:spPr>
          <a:xfrm>
            <a:off x="5218042" y="1387232"/>
            <a:ext cx="3127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4BB9DA96-EEDC-4AD1-8303-3C023F09B76F}"/>
              </a:ext>
            </a:extLst>
          </p:cNvPr>
          <p:cNvCxnSpPr>
            <a:cxnSpLocks/>
          </p:cNvCxnSpPr>
          <p:nvPr/>
        </p:nvCxnSpPr>
        <p:spPr>
          <a:xfrm>
            <a:off x="5148467" y="6032667"/>
            <a:ext cx="32666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98E11F0-9878-4A99-9DF4-7C48932F3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20" y="5796669"/>
            <a:ext cx="473843" cy="45721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8FFB5B3-9D3F-4BB8-95FC-3EFC6F734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9462" y="992923"/>
            <a:ext cx="532934" cy="530087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1E122A73-70A6-41E5-88AC-04D2A2239F6A}"/>
              </a:ext>
            </a:extLst>
          </p:cNvPr>
          <p:cNvSpPr txBox="1"/>
          <p:nvPr/>
        </p:nvSpPr>
        <p:spPr>
          <a:xfrm>
            <a:off x="9022396" y="1163418"/>
            <a:ext cx="262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Eğitim ve Seminerler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077AA11-BA6C-4001-877B-CEC9AB2D30E1}"/>
              </a:ext>
            </a:extLst>
          </p:cNvPr>
          <p:cNvSpPr txBox="1"/>
          <p:nvPr/>
        </p:nvSpPr>
        <p:spPr>
          <a:xfrm>
            <a:off x="9100974" y="5762951"/>
            <a:ext cx="22343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Kümelenme</a:t>
            </a: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8BC14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9BC8E33-6953-4EDD-89AB-F0A8B24CAEAE}"/>
              </a:ext>
            </a:extLst>
          </p:cNvPr>
          <p:cNvCxnSpPr>
            <a:cxnSpLocks/>
          </p:cNvCxnSpPr>
          <p:nvPr/>
        </p:nvCxnSpPr>
        <p:spPr>
          <a:xfrm>
            <a:off x="4689610" y="6517395"/>
            <a:ext cx="418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79A8ED0-5FD3-4514-B11A-0A01842522DD}"/>
              </a:ext>
            </a:extLst>
          </p:cNvPr>
          <p:cNvSpPr txBox="1"/>
          <p:nvPr/>
        </p:nvSpPr>
        <p:spPr>
          <a:xfrm>
            <a:off x="9445005" y="6314313"/>
            <a:ext cx="288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Kalite Yönetimi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375FEA7-5EB8-4105-B375-0F0D2D3564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63" y="6271817"/>
            <a:ext cx="491155" cy="4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5" y="-145812"/>
            <a:ext cx="1513421" cy="1513421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410793" y="6398236"/>
            <a:ext cx="2930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tr-T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 EDERİZ...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951872" y="90432"/>
            <a:ext cx="916973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0160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A.Ş.</a:t>
            </a:r>
          </a:p>
        </p:txBody>
      </p:sp>
    </p:spTree>
    <p:extLst>
      <p:ext uri="{BB962C8B-B14F-4D97-AF65-F5344CB8AC3E}">
        <p14:creationId xmlns:p14="http://schemas.microsoft.com/office/powerpoint/2010/main" val="28333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42757" y="9209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KURUCULAR VE ORTAKLIK YAPISI</a:t>
            </a:r>
          </a:p>
        </p:txBody>
      </p:sp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5" b="89994" l="929" r="96904">
                        <a14:foregroundMark x1="13055" y1="48272" x2="13055" y2="48272"/>
                        <a14:foregroundMark x1="38700" y1="44572" x2="38700" y2="44572"/>
                        <a14:foregroundMark x1="40660" y1="44027" x2="40660" y2="44027"/>
                        <a14:foregroundMark x1="42570" y1="44936" x2="42570" y2="44936"/>
                        <a14:foregroundMark x1="43344" y1="43360" x2="43344" y2="43360"/>
                        <a14:foregroundMark x1="44840" y1="45785" x2="44840" y2="45785"/>
                        <a14:foregroundMark x1="46594" y1="47908" x2="46594" y2="47908"/>
                        <a14:foregroundMark x1="47059" y1="50879" x2="47059" y2="50879"/>
                        <a14:foregroundMark x1="36481" y1="45603" x2="36481" y2="45603"/>
                        <a14:foregroundMark x1="34675" y1="48090" x2="34675" y2="48090"/>
                        <a14:foregroundMark x1="34107" y1="50697" x2="34107" y2="50697"/>
                        <a14:foregroundMark x1="34985" y1="53669" x2="34985" y2="53669"/>
                        <a14:foregroundMark x1="36017" y1="56155" x2="36017" y2="56155"/>
                        <a14:foregroundMark x1="38700" y1="48393" x2="38700" y2="48393"/>
                        <a14:foregroundMark x1="39164" y1="53184" x2="39164" y2="53184"/>
                        <a14:foregroundMark x1="40506" y1="51425" x2="40506" y2="51425"/>
                        <a14:foregroundMark x1="42570" y1="53184" x2="42570" y2="53184"/>
                        <a14:foregroundMark x1="44376" y1="51425" x2="44376" y2="51425"/>
                        <a14:foregroundMark x1="45253" y1="52274" x2="45253" y2="52274"/>
                        <a14:foregroundMark x1="43189" y1="54579" x2="43189" y2="54579"/>
                        <a14:foregroundMark x1="40970" y1="55246" x2="40970" y2="55246"/>
                        <a14:foregroundMark x1="38854" y1="55064" x2="38854" y2="55064"/>
                        <a14:foregroundMark x1="37668" y1="51243" x2="37668" y2="51243"/>
                        <a14:foregroundMark x1="39009" y1="50152" x2="39009" y2="50152"/>
                        <a14:foregroundMark x1="40351" y1="47726" x2="40351" y2="47726"/>
                        <a14:foregroundMark x1="40351" y1="46149" x2="40351" y2="46149"/>
                        <a14:foregroundMark x1="40660" y1="45785" x2="40660" y2="45785"/>
                        <a14:foregroundMark x1="38390" y1="57550" x2="38390" y2="57550"/>
                        <a14:foregroundMark x1="40660" y1="57914" x2="40660" y2="57914"/>
                        <a14:foregroundMark x1="43189" y1="57914" x2="43189" y2="57914"/>
                        <a14:foregroundMark x1="45408" y1="55791" x2="45408" y2="55791"/>
                        <a14:foregroundMark x1="47059" y1="53487" x2="47059" y2="53487"/>
                        <a14:foregroundMark x1="54231" y1="46331" x2="54231" y2="46331"/>
                        <a14:foregroundMark x1="20000" y1="40728" x2="20000" y2="40728"/>
                        <a14:foregroundMark x1="20845" y1="60927" x2="20845" y2="60927"/>
                        <a14:foregroundMark x1="60282" y1="41060" x2="60282" y2="41060"/>
                        <a14:foregroundMark x1="38028" y1="42715" x2="38028" y2="42715"/>
                        <a14:foregroundMark x1="43662" y1="42053" x2="43662" y2="42053"/>
                        <a14:foregroundMark x1="46197" y1="44371" x2="46197" y2="44371"/>
                        <a14:foregroundMark x1="47324" y1="47351" x2="47324" y2="47351"/>
                        <a14:foregroundMark x1="83380" y1="50000" x2="83380" y2="50000"/>
                        <a14:foregroundMark x1="59718" y1="60596" x2="59718" y2="60596"/>
                        <a14:foregroundMark x1="22535" y1="40728" x2="22535" y2="40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" y="3152889"/>
            <a:ext cx="2979973" cy="26358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29" y1="42969" x2="14729" y2="42969"/>
                        <a14:foregroundMark x1="17054" y1="35156" x2="17054" y2="35156"/>
                        <a14:foregroundMark x1="20155" y1="28906" x2="20155" y2="28906"/>
                        <a14:foregroundMark x1="26357" y1="23438" x2="26357" y2="23438"/>
                        <a14:foregroundMark x1="36434" y1="17188" x2="36434" y2="17188"/>
                        <a14:foregroundMark x1="48062" y1="13281" x2="48062" y2="13281"/>
                        <a14:foregroundMark x1="59690" y1="14063" x2="59690" y2="14063"/>
                        <a14:foregroundMark x1="65116" y1="16406" x2="65116" y2="16406"/>
                        <a14:foregroundMark x1="73643" y1="22656" x2="73643" y2="22656"/>
                        <a14:foregroundMark x1="79845" y1="28125" x2="79845" y2="28125"/>
                        <a14:foregroundMark x1="84496" y1="37500" x2="84496" y2="37500"/>
                        <a14:foregroundMark x1="86047" y1="46094" x2="86047" y2="46094"/>
                        <a14:foregroundMark x1="87597" y1="51563" x2="87597" y2="51563"/>
                        <a14:foregroundMark x1="86822" y1="59375" x2="86822" y2="59375"/>
                        <a14:foregroundMark x1="82946" y1="67969" x2="82946" y2="67969"/>
                        <a14:foregroundMark x1="77519" y1="73438" x2="77519" y2="73438"/>
                        <a14:foregroundMark x1="23256" y1="75000" x2="23256" y2="75000"/>
                        <a14:foregroundMark x1="18605" y1="64844" x2="18605" y2="64844"/>
                        <a14:foregroundMark x1="14729" y1="54688" x2="14729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62" y="3730844"/>
            <a:ext cx="1491490" cy="14799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19" y="4012707"/>
            <a:ext cx="2327261" cy="98908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194" l="0" r="91841">
                        <a14:foregroundMark x1="33264" y1="66613" x2="33264" y2="66613"/>
                        <a14:foregroundMark x1="35146" y1="65161" x2="35146" y2="65161"/>
                        <a14:foregroundMark x1="38285" y1="65323" x2="38285" y2="65323"/>
                        <a14:foregroundMark x1="45607" y1="65000" x2="45607" y2="65000"/>
                        <a14:foregroundMark x1="56276" y1="65806" x2="56276" y2="65806"/>
                        <a14:foregroundMark x1="52510" y1="65161" x2="52510" y2="65161"/>
                        <a14:foregroundMark x1="62134" y1="66129" x2="62134" y2="66129"/>
                        <a14:foregroundMark x1="67364" y1="66452" x2="67364" y2="66452"/>
                        <a14:foregroundMark x1="66946" y1="64355" x2="66946" y2="64355"/>
                        <a14:foregroundMark x1="23849" y1="73226" x2="23849" y2="73226"/>
                        <a14:foregroundMark x1="33682" y1="73387" x2="33682" y2="73387"/>
                        <a14:foregroundMark x1="46234" y1="73548" x2="46234" y2="73548"/>
                        <a14:foregroundMark x1="50628" y1="72581" x2="50628" y2="72581"/>
                        <a14:foregroundMark x1="50418" y1="71290" x2="50418" y2="71290"/>
                        <a14:foregroundMark x1="59623" y1="72581" x2="59623" y2="72581"/>
                        <a14:foregroundMark x1="61715" y1="73710" x2="61715" y2="73710"/>
                        <a14:foregroundMark x1="78661" y1="72903" x2="78661" y2="72903"/>
                        <a14:backgroundMark x1="39749" y1="66129" x2="39749" y2="66129"/>
                        <a14:backgroundMark x1="52510" y1="66290" x2="52510" y2="66290"/>
                        <a14:backgroundMark x1="41213" y1="73226" x2="41213" y2="73226"/>
                        <a14:backgroundMark x1="28452" y1="72903" x2="28452" y2="72903"/>
                        <a14:backgroundMark x1="56904" y1="73065" x2="56904" y2="73065"/>
                        <a14:backgroundMark x1="63389" y1="73065" x2="63389" y2="73065"/>
                        <a14:backgroundMark x1="69247" y1="73226" x2="69247" y2="7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9" y="3010080"/>
            <a:ext cx="2182721" cy="283114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00" b="94000" l="6154" r="95769">
                        <a14:foregroundMark x1="28077" y1="26667" x2="28077" y2="26667"/>
                        <a14:foregroundMark x1="28846" y1="23667" x2="28846" y2="23667"/>
                        <a14:foregroundMark x1="31154" y1="20333" x2="31154" y2="20333"/>
                        <a14:foregroundMark x1="34615" y1="18000" x2="34615" y2="18000"/>
                        <a14:foregroundMark x1="38462" y1="14667" x2="38462" y2="14667"/>
                        <a14:foregroundMark x1="43077" y1="8333" x2="43077" y2="8333"/>
                        <a14:foregroundMark x1="46154" y1="8000" x2="46154" y2="8000"/>
                        <a14:foregroundMark x1="48462" y1="7000" x2="48462" y2="7000"/>
                        <a14:foregroundMark x1="54231" y1="8000" x2="54231" y2="8000"/>
                        <a14:foregroundMark x1="57692" y1="8000" x2="57692" y2="8000"/>
                        <a14:foregroundMark x1="62308" y1="8333" x2="62308" y2="8333"/>
                        <a14:foregroundMark x1="65769" y1="8667" x2="65769" y2="8667"/>
                        <a14:foregroundMark x1="71538" y1="12667" x2="71538" y2="12667"/>
                        <a14:foregroundMark x1="78077" y1="16000" x2="78077" y2="16000"/>
                        <a14:foregroundMark x1="81538" y1="20333" x2="81538" y2="20333"/>
                        <a14:foregroundMark x1="85769" y1="23000" x2="85769" y2="23000"/>
                        <a14:foregroundMark x1="87692" y1="27333" x2="87692" y2="27333"/>
                        <a14:foregroundMark x1="51538" y1="44333" x2="51538" y2="44333"/>
                        <a14:foregroundMark x1="76154" y1="60000" x2="76154" y2="60000"/>
                        <a14:foregroundMark x1="78846" y1="57667" x2="78846" y2="57667"/>
                        <a14:foregroundMark x1="83846" y1="50000" x2="83846" y2="50000"/>
                        <a14:foregroundMark x1="76154" y1="36333" x2="76154" y2="36333"/>
                        <a14:foregroundMark x1="68462" y1="32667" x2="68462" y2="32667"/>
                        <a14:foregroundMark x1="66154" y1="32000" x2="66154" y2="32000"/>
                        <a14:foregroundMark x1="64615" y1="31333" x2="64615" y2="31333"/>
                        <a14:foregroundMark x1="57692" y1="91000" x2="57692" y2="91000"/>
                        <a14:foregroundMark x1="60769" y1="88333" x2="60769" y2="88333"/>
                        <a14:foregroundMark x1="64615" y1="86000" x2="64615" y2="86000"/>
                        <a14:foregroundMark x1="66154" y1="84333" x2="66154" y2="84333"/>
                        <a14:foregroundMark x1="71923" y1="79333" x2="71923" y2="79333"/>
                        <a14:backgroundMark x1="78077" y1="17667" x2="78077" y2="17667"/>
                        <a14:backgroundMark x1="80000" y1="22333" x2="80000" y2="22333"/>
                        <a14:backgroundMark x1="58846" y1="6667" x2="58846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64" y="3642633"/>
            <a:ext cx="1435504" cy="1656350"/>
          </a:xfrm>
          <a:prstGeom prst="rect">
            <a:avLst/>
          </a:prstGeom>
        </p:spPr>
      </p:pic>
      <p:pic>
        <p:nvPicPr>
          <p:cNvPr id="12" name="Resim 11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11" y="724778"/>
            <a:ext cx="2979973" cy="2763538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7949FAB1-7249-48B5-A0B1-7B5F2BE75517}"/>
              </a:ext>
            </a:extLst>
          </p:cNvPr>
          <p:cNvSpPr txBox="1"/>
          <p:nvPr/>
        </p:nvSpPr>
        <p:spPr>
          <a:xfrm>
            <a:off x="854035" y="5303507"/>
            <a:ext cx="100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98,12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1443030-1B94-4311-A893-B59F0684AF3E}"/>
              </a:ext>
            </a:extLst>
          </p:cNvPr>
          <p:cNvSpPr txBox="1"/>
          <p:nvPr/>
        </p:nvSpPr>
        <p:spPr>
          <a:xfrm>
            <a:off x="3524724" y="5365089"/>
            <a:ext cx="97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0,23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8349587-6013-41E8-A4EA-47D5640A674C}"/>
              </a:ext>
            </a:extLst>
          </p:cNvPr>
          <p:cNvSpPr txBox="1"/>
          <p:nvPr/>
        </p:nvSpPr>
        <p:spPr>
          <a:xfrm>
            <a:off x="5570214" y="5365089"/>
            <a:ext cx="1243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0,47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FEFCE71-463B-4B6C-A987-F1DD4C11422F}"/>
              </a:ext>
            </a:extLst>
          </p:cNvPr>
          <p:cNvSpPr txBox="1"/>
          <p:nvPr/>
        </p:nvSpPr>
        <p:spPr>
          <a:xfrm>
            <a:off x="7781466" y="5365089"/>
            <a:ext cx="91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0,47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2123D51-9668-46AF-B190-6D51D381956E}"/>
              </a:ext>
            </a:extLst>
          </p:cNvPr>
          <p:cNvSpPr txBox="1"/>
          <p:nvPr/>
        </p:nvSpPr>
        <p:spPr>
          <a:xfrm>
            <a:off x="9077593" y="5365089"/>
            <a:ext cx="325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0,71</a:t>
            </a:r>
          </a:p>
        </p:txBody>
      </p:sp>
    </p:spTree>
    <p:extLst>
      <p:ext uri="{BB962C8B-B14F-4D97-AF65-F5344CB8AC3E}">
        <p14:creationId xmlns:p14="http://schemas.microsoft.com/office/powerpoint/2010/main" val="2833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1416050" y="285131"/>
            <a:ext cx="9359900" cy="592138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GEBZE ORGANİZE SANAYİ BÖLGESİ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7" y="1133206"/>
            <a:ext cx="9796466" cy="51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OSB Teknopark hedef büyütüyor">
            <a:extLst>
              <a:ext uri="{FF2B5EF4-FFF2-40B4-BE49-F238E27FC236}">
                <a16:creationId xmlns:a16="http://schemas.microsoft.com/office/drawing/2014/main" id="{678507B3-87E3-3B7D-2452-A3A4E3E6A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1113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F6FC9CB-E092-8CC0-3200-38556172DC8B}"/>
              </a:ext>
            </a:extLst>
          </p:cNvPr>
          <p:cNvSpPr txBox="1"/>
          <p:nvPr/>
        </p:nvSpPr>
        <p:spPr>
          <a:xfrm>
            <a:off x="449017" y="3534997"/>
            <a:ext cx="4940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Türkiye'nin en büyük bölgesi İstihdam 26.000 Kişi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 Alanı 516 hektar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İthalat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115 Milyar Dolar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İhracat </a:t>
            </a:r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Milyar Dolar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 başına ülke ihracatının %8’si.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Türkiye'deki 355 OSB'ye rol model oldu. Modelini ihraç etti ve Kazakistan, Tataristan ve Özbekistan'da OSB kurulması için sözleşme imzaladı.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98C43BF-8A59-B4A2-A99D-DAB04DC91703}"/>
              </a:ext>
            </a:extLst>
          </p:cNvPr>
          <p:cNvSpPr txBox="1"/>
          <p:nvPr/>
        </p:nvSpPr>
        <p:spPr>
          <a:xfrm>
            <a:off x="449017" y="713833"/>
            <a:ext cx="450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Girişimci Firma Sayısı: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                       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>
                <a:solidFill>
                  <a:prstClr val="black"/>
                </a:solidFill>
              </a:rPr>
              <a:t>Yazılım ve Bilişim</a:t>
            </a:r>
            <a:r>
              <a:rPr lang="tr-TR" dirty="0">
                <a:solidFill>
                  <a:prstClr val="black"/>
                </a:solidFill>
              </a:rPr>
              <a:t>: 90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Diğer: </a:t>
            </a:r>
            <a:r>
              <a:rPr lang="tr-TR" dirty="0">
                <a:solidFill>
                  <a:prstClr val="black"/>
                </a:solidFill>
              </a:rPr>
              <a:t>Mühendislik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Elektronik, Enerji,        Savunma Sanayi, Polimerler, Otomotiv, Kimyasallar, Sağlık, Geri Dönüşüm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Kuluçka Firmaları</a:t>
            </a:r>
            <a:r>
              <a:rPr kumimoji="0" lang="tr-T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BBE9D83-4216-0224-1796-88EF015EC58D}"/>
              </a:ext>
            </a:extLst>
          </p:cNvPr>
          <p:cNvSpPr txBox="1"/>
          <p:nvPr/>
        </p:nvSpPr>
        <p:spPr>
          <a:xfrm>
            <a:off x="514332" y="2676672"/>
            <a:ext cx="4230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Toplam Ar-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Personeli Sayısı :1200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Tamamlanan Başarılı Projeler : 3011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8633F6-9D62-7868-9355-20334674C61E}"/>
              </a:ext>
            </a:extLst>
          </p:cNvPr>
          <p:cNvSpPr txBox="1"/>
          <p:nvPr/>
        </p:nvSpPr>
        <p:spPr>
          <a:xfrm>
            <a:off x="-709540" y="20024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Şirketleri</a:t>
            </a:r>
          </a:p>
        </p:txBody>
      </p:sp>
    </p:spTree>
    <p:extLst>
      <p:ext uri="{BB962C8B-B14F-4D97-AF65-F5344CB8AC3E}">
        <p14:creationId xmlns:p14="http://schemas.microsoft.com/office/powerpoint/2010/main" val="25027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23617" y="38937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GOSB Teknopark Değerlendirme Kriterleri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963549" y="1362254"/>
            <a:ext cx="39213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Firma Bazında</a:t>
            </a:r>
          </a:p>
          <a:p>
            <a:endParaRPr lang="tr-T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Yapılabilirlik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Satılabilirlik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Ölçeklenebilirlik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Teknolojik Düzey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Ekip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0" b="92262" l="3028" r="972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5353">
            <a:off x="5626431" y="576689"/>
            <a:ext cx="6851556" cy="6831319"/>
          </a:xfrm>
          <a:prstGeom prst="rect">
            <a:avLst/>
          </a:prstGeom>
        </p:spPr>
      </p:pic>
      <p:sp>
        <p:nvSpPr>
          <p:cNvPr id="26" name="Metin kutusu 25"/>
          <p:cNvSpPr txBox="1"/>
          <p:nvPr/>
        </p:nvSpPr>
        <p:spPr>
          <a:xfrm>
            <a:off x="963549" y="4420458"/>
            <a:ext cx="4019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Ülke Bazında</a:t>
            </a:r>
          </a:p>
          <a:p>
            <a:endParaRPr lang="tr-T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İhracat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İthalat İkamesi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İstihdam</a:t>
            </a:r>
          </a:p>
          <a:p>
            <a:endParaRPr lang="tr-T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6" b="89962" l="0" r="99101">
                        <a14:foregroundMark x1="43122" y1="26048" x2="43122" y2="26048"/>
                        <a14:foregroundMark x1="76402" y1="8513" x2="76402" y2="8513"/>
                        <a14:foregroundMark x1="32857" y1="50445" x2="32857" y2="50445"/>
                        <a14:foregroundMark x1="36296" y1="56671" x2="36296" y2="56671"/>
                        <a14:foregroundMark x1="44392" y1="62135" x2="44392" y2="62135"/>
                        <a14:foregroundMark x1="47672" y1="58831" x2="47672" y2="58831"/>
                        <a14:foregroundMark x1="48730" y1="57052" x2="48730" y2="57052"/>
                        <a14:foregroundMark x1="36720" y1="63278" x2="36720" y2="63278"/>
                        <a14:foregroundMark x1="30476" y1="68488" x2="30476" y2="68488"/>
                        <a14:foregroundMark x1="52698" y1="56925" x2="52698" y2="56925"/>
                        <a14:foregroundMark x1="53016" y1="52351" x2="53016" y2="52351"/>
                        <a14:foregroundMark x1="50847" y1="57560" x2="50847" y2="57560"/>
                        <a14:foregroundMark x1="60794" y1="57306" x2="60794" y2="57306"/>
                        <a14:foregroundMark x1="64233" y1="57306" x2="64233" y2="57306"/>
                        <a14:foregroundMark x1="65926" y1="62135" x2="65926" y2="62135"/>
                        <a14:foregroundMark x1="66508" y1="65693" x2="66508" y2="65693"/>
                        <a14:foregroundMark x1="61852" y1="67344" x2="61852" y2="67344"/>
                        <a14:foregroundMark x1="58519" y1="66836" x2="58519" y2="66836"/>
                        <a14:foregroundMark x1="59312" y1="61118" x2="59312" y2="61118"/>
                        <a14:foregroundMark x1="60000" y1="74841" x2="60000" y2="74841"/>
                        <a14:foregroundMark x1="64233" y1="76747" x2="64233" y2="76747"/>
                        <a14:foregroundMark x1="66296" y1="74460" x2="66296" y2="74460"/>
                        <a14:foregroundMark x1="72063" y1="63787" x2="72063" y2="63787"/>
                        <a14:foregroundMark x1="73915" y1="55909" x2="73915" y2="55909"/>
                        <a14:foregroundMark x1="76296" y1="58958" x2="76296" y2="58958"/>
                        <a14:foregroundMark x1="77778" y1="59720" x2="77778" y2="59720"/>
                        <a14:foregroundMark x1="71270" y1="61372" x2="71270" y2="61372"/>
                        <a14:foregroundMark x1="76296" y1="68234" x2="76296" y2="68234"/>
                        <a14:foregroundMark x1="78148" y1="72935" x2="78148" y2="72935"/>
                        <a14:foregroundMark x1="73598" y1="77510" x2="73598" y2="77510"/>
                        <a14:foregroundMark x1="70741" y1="75095" x2="70741" y2="75095"/>
                        <a14:foregroundMark x1="83175" y1="58577" x2="83175" y2="58577"/>
                        <a14:foregroundMark x1="88730" y1="59975" x2="88730" y2="59975"/>
                        <a14:foregroundMark x1="91852" y1="56417" x2="91852" y2="56417"/>
                        <a14:foregroundMark x1="94815" y1="57052" x2="94815" y2="57052"/>
                        <a14:foregroundMark x1="95503" y1="60610" x2="95503" y2="60610"/>
                        <a14:foregroundMark x1="89206" y1="65184" x2="89206" y2="65184"/>
                        <a14:foregroundMark x1="91799" y1="66074" x2="91799" y2="66074"/>
                        <a14:foregroundMark x1="94550" y1="67726" x2="94550" y2="67726"/>
                        <a14:foregroundMark x1="95714" y1="71792" x2="95714" y2="71792"/>
                        <a14:foregroundMark x1="92275" y1="78018" x2="92275" y2="78018"/>
                        <a14:foregroundMark x1="89418" y1="78018" x2="89418" y2="78018"/>
                        <a14:foregroundMark x1="83386" y1="7370" x2="83386" y2="7370"/>
                        <a14:foregroundMark x1="88148" y1="9276" x2="88148" y2="9276"/>
                        <a14:foregroundMark x1="92063" y1="9911" x2="92063" y2="9911"/>
                        <a14:foregroundMark x1="94815" y1="15375" x2="94815" y2="15375"/>
                        <a14:foregroundMark x1="32169" y1="33418" x2="32169" y2="33418"/>
                        <a14:backgroundMark x1="34127" y1="62262" x2="34127" y2="62262"/>
                        <a14:backgroundMark x1="62646" y1="62516" x2="62646" y2="62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40" y="3331164"/>
            <a:ext cx="1097317" cy="456925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5180" y1="35597" x2="65180" y2="35597"/>
                        <a14:foregroundMark x1="65909" y1="44936" x2="65909" y2="44936"/>
                        <a14:foregroundMark x1="69511" y1="44391" x2="69511" y2="44391"/>
                        <a14:foregroundMark x1="71741" y1="45421" x2="71741" y2="45421"/>
                        <a14:foregroundMark x1="27830" y1="55428" x2="27830" y2="55428"/>
                        <a14:foregroundMark x1="27101" y1="50697" x2="27101" y2="50697"/>
                        <a14:foregroundMark x1="23628" y1="49121" x2="23628" y2="49121"/>
                        <a14:foregroundMark x1="30703" y1="47726" x2="30703" y2="47726"/>
                        <a14:foregroundMark x1="30703" y1="53487" x2="30703" y2="53487"/>
                        <a14:foregroundMark x1="31175" y1="59127" x2="31175" y2="59127"/>
                        <a14:foregroundMark x1="32804" y1="60703" x2="32804" y2="60703"/>
                        <a14:foregroundMark x1="31304" y1="44391" x2="31304" y2="44391"/>
                        <a14:foregroundMark x1="22127" y1="58763" x2="22127" y2="58763"/>
                        <a14:foregroundMark x1="36750" y1="48939" x2="36750" y2="48939"/>
                        <a14:foregroundMark x1="67153" y1="36871" x2="67153" y2="36871"/>
                        <a14:foregroundMark x1="37007" y1="53002" x2="37007" y2="53002"/>
                        <a14:foregroundMark x1="36407" y1="57186" x2="36407" y2="57186"/>
                        <a14:foregroundMark x1="37650" y1="60158" x2="37650" y2="60158"/>
                        <a14:foregroundMark x1="36535" y1="45421" x2="36535" y2="45421"/>
                        <a14:foregroundMark x1="35763" y1="45058" x2="35763" y2="45058"/>
                        <a14:foregroundMark x1="43353" y1="49666" x2="43353" y2="49666"/>
                        <a14:foregroundMark x1="51672" y1="53002" x2="51672" y2="53002"/>
                        <a14:foregroundMark x1="61321" y1="49848" x2="61321" y2="49848"/>
                        <a14:foregroundMark x1="65566" y1="50152" x2="65566" y2="50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101" y="2052922"/>
            <a:ext cx="1291084" cy="913107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89" y="3274017"/>
            <a:ext cx="944142" cy="333903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826" l="0" r="98295">
                        <a14:foregroundMark x1="9980" y1="38523" x2="9980" y2="38523"/>
                        <a14:foregroundMark x1="30040" y1="33278" x2="30040" y2="33278"/>
                        <a14:foregroundMark x1="49686" y1="32125" x2="49686" y2="32125"/>
                        <a14:foregroundMark x1="64879" y1="33773" x2="64879" y2="33773"/>
                        <a14:foregroundMark x1="80553" y1="34102" x2="80553" y2="34102"/>
                        <a14:foregroundMark x1="8788" y1="71636" x2="8788" y2="71636"/>
                        <a14:foregroundMark x1="8193" y1="74767" x2="8193" y2="74767"/>
                        <a14:foregroundMark x1="11172" y1="74931" x2="11172" y2="74931"/>
                        <a14:foregroundMark x1="13158" y1="70977" x2="13158" y2="70977"/>
                        <a14:foregroundMark x1="12066" y1="78391" x2="12066" y2="78391"/>
                        <a14:foregroundMark x1="17329" y1="69001" x2="17329" y2="69001"/>
                        <a14:foregroundMark x1="22493" y1="73119" x2="22493" y2="73119"/>
                        <a14:foregroundMark x1="28649" y1="72460" x2="28649" y2="72460"/>
                        <a14:foregroundMark x1="35104" y1="70813" x2="35104" y2="70813"/>
                        <a14:foregroundMark x1="37670" y1="71966" x2="37670" y2="71966"/>
                        <a14:foregroundMark x1="44025" y1="68342" x2="44025" y2="68342"/>
                        <a14:foregroundMark x1="43231" y1="73778" x2="43231" y2="73778"/>
                        <a14:foregroundMark x1="46806" y1="67847" x2="46806" y2="67847"/>
                        <a14:foregroundMark x1="45912" y1="73778" x2="45912" y2="73778"/>
                        <a14:foregroundMark x1="51870" y1="72954" x2="51870" y2="72954"/>
                        <a14:foregroundMark x1="57531" y1="71801" x2="57531" y2="71801"/>
                        <a14:foregroundMark x1="65276" y1="73284" x2="65276" y2="73284"/>
                        <a14:foregroundMark x1="72211" y1="70977" x2="72211" y2="70977"/>
                        <a14:foregroundMark x1="72608" y1="69001" x2="72608" y2="69001"/>
                        <a14:foregroundMark x1="76779" y1="72954" x2="76779" y2="72954"/>
                        <a14:foregroundMark x1="79858" y1="72790" x2="79858" y2="72790"/>
                        <a14:foregroundMark x1="77574" y1="67847" x2="77574" y2="67847"/>
                        <a14:foregroundMark x1="83731" y1="68177" x2="83731" y2="68177"/>
                        <a14:foregroundMark x1="82837" y1="74108" x2="82837" y2="74108"/>
                        <a14:foregroundMark x1="86015" y1="72954" x2="86015" y2="72954"/>
                        <a14:backgroundMark x1="12860" y1="73284" x2="12860" y2="73284"/>
                        <a14:backgroundMark x1="29940" y1="74602" x2="29940" y2="74602"/>
                        <a14:backgroundMark x1="38663" y1="74767" x2="38663" y2="74767"/>
                        <a14:backgroundMark x1="58623" y1="72954" x2="58623" y2="72954"/>
                        <a14:backgroundMark x1="66865" y1="72790" x2="66865" y2="72790"/>
                        <a14:backgroundMark x1="72310" y1="74272" x2="72310" y2="74272"/>
                        <a14:backgroundMark x1="87107" y1="75426" x2="87107" y2="75426"/>
                        <a14:backgroundMark x1="90185" y1="75755" x2="90185" y2="75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009" y="3952642"/>
            <a:ext cx="742794" cy="447742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13" y="2890047"/>
            <a:ext cx="1000488" cy="297115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1" b="92071" l="917" r="99542">
                        <a14:foregroundMark x1="14820" y1="40031" x2="14820" y2="40031"/>
                        <a14:foregroundMark x1="31398" y1="48730" x2="31398" y2="48730"/>
                        <a14:foregroundMark x1="54011" y1="48191" x2="54011" y2="48191"/>
                        <a14:foregroundMark x1="75172" y1="49423" x2="75172" y2="4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97" y="3639380"/>
            <a:ext cx="631478" cy="626524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75" y="2933661"/>
            <a:ext cx="717731" cy="26914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86" y="3353695"/>
            <a:ext cx="576513" cy="372883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88" y="3223038"/>
            <a:ext cx="658471" cy="416342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981" b="86729" l="6830" r="94974">
                        <a14:foregroundMark x1="27706" y1="50467" x2="27706" y2="50467"/>
                        <a14:foregroundMark x1="64433" y1="53832" x2="64433" y2="53832"/>
                        <a14:foregroundMark x1="64433" y1="36449" x2="64433" y2="36449"/>
                        <a14:foregroundMark x1="56701" y1="32150" x2="56701" y2="32150"/>
                        <a14:foregroundMark x1="49613" y1="28037" x2="49613" y2="28037"/>
                        <a14:foregroundMark x1="57990" y1="15140" x2="57990" y2="15140"/>
                        <a14:foregroundMark x1="39820" y1="25794" x2="39820" y2="25794"/>
                        <a14:foregroundMark x1="21005" y1="28785" x2="21005" y2="2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3" y="2400321"/>
            <a:ext cx="622678" cy="429295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98" y="4490462"/>
            <a:ext cx="919859" cy="195368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98" b="89848" l="9911" r="96188">
                        <a14:foregroundMark x1="14104" y1="25381" x2="14104" y2="25381"/>
                        <a14:foregroundMark x1="15248" y1="50761" x2="15248" y2="50761"/>
                        <a14:foregroundMark x1="24015" y1="45939" x2="24015" y2="45939"/>
                        <a14:foregroundMark x1="76493" y1="41878" x2="76493" y2="41878"/>
                        <a14:foregroundMark x1="52224" y1="39086" x2="52224" y2="39086"/>
                        <a14:foregroundMark x1="52224" y1="46447" x2="52224" y2="46447"/>
                        <a14:foregroundMark x1="52478" y1="54822" x2="52478" y2="54822"/>
                        <a14:foregroundMark x1="52224" y1="63959" x2="52224" y2="63959"/>
                        <a14:foregroundMark x1="52224" y1="71574" x2="52224" y2="71574"/>
                        <a14:foregroundMark x1="45997" y1="63706" x2="45997" y2="63706"/>
                        <a14:foregroundMark x1="45997" y1="56345" x2="45997" y2="56345"/>
                        <a14:foregroundMark x1="45870" y1="46447" x2="45870" y2="46447"/>
                        <a14:foregroundMark x1="47522" y1="39340" x2="47522" y2="39340"/>
                        <a14:foregroundMark x1="48793" y1="34010" x2="48793" y2="34010"/>
                        <a14:foregroundMark x1="44091" y1="39594" x2="44091" y2="39594"/>
                        <a14:foregroundMark x1="42186" y1="47208" x2="42186" y2="47208"/>
                        <a14:foregroundMark x1="41677" y1="55076" x2="41677" y2="55076"/>
                        <a14:foregroundMark x1="42186" y1="62944" x2="42186" y2="62944"/>
                        <a14:foregroundMark x1="55654" y1="76396" x2="55654" y2="76396"/>
                        <a14:foregroundMark x1="57179" y1="71827" x2="57179" y2="71827"/>
                        <a14:foregroundMark x1="58704" y1="63959" x2="58704" y2="63959"/>
                        <a14:foregroundMark x1="58450" y1="55076" x2="58450" y2="55076"/>
                        <a14:foregroundMark x1="58450" y1="46193" x2="58450" y2="46193"/>
                        <a14:foregroundMark x1="51842" y1="33756" x2="51842" y2="33756"/>
                        <a14:foregroundMark x1="62135" y1="46701" x2="62135" y2="46701"/>
                        <a14:foregroundMark x1="63151" y1="54822" x2="63151" y2="54822"/>
                        <a14:foregroundMark x1="62389" y1="62944" x2="62389" y2="62944"/>
                        <a14:foregroundMark x1="60483" y1="71066" x2="60483" y2="71066"/>
                        <a14:foregroundMark x1="57433" y1="76650" x2="57433" y2="76650"/>
                        <a14:foregroundMark x1="47141" y1="34518" x2="47141" y2="3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08" y="2948271"/>
            <a:ext cx="596914" cy="298836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571" y1="22000" x2="3571" y2="22000"/>
                        <a14:foregroundMark x1="5714" y1="34000" x2="5714" y2="34000"/>
                        <a14:foregroundMark x1="10000" y1="40000" x2="10000" y2="40000"/>
                        <a14:foregroundMark x1="12857" y1="40000" x2="12857" y2="40000"/>
                        <a14:foregroundMark x1="20000" y1="10000" x2="20000" y2="10000"/>
                        <a14:foregroundMark x1="12857" y1="62000" x2="12857" y2="62000"/>
                        <a14:foregroundMark x1="14286" y1="52000" x2="14286" y2="52000"/>
                        <a14:foregroundMark x1="16429" y1="60000" x2="16429" y2="60000"/>
                        <a14:foregroundMark x1="10000" y1="52000" x2="10000" y2="52000"/>
                        <a14:foregroundMark x1="10714" y1="74000" x2="10714" y2="74000"/>
                        <a14:foregroundMark x1="25000" y1="50000" x2="25000" y2="50000"/>
                        <a14:foregroundMark x1="25000" y1="36000" x2="25000" y2="36000"/>
                        <a14:foregroundMark x1="32857" y1="48000" x2="32857" y2="48000"/>
                        <a14:foregroundMark x1="17143" y1="14000" x2="17143" y2="14000"/>
                        <a14:foregroundMark x1="55000" y1="48000" x2="550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02" y="1527847"/>
            <a:ext cx="775056" cy="276806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091" b="88961" l="1982" r="99279">
                        <a14:foregroundMark x1="71712" y1="33117" x2="71712" y2="33117"/>
                        <a14:foregroundMark x1="75315" y1="31818" x2="75315" y2="31818"/>
                        <a14:foregroundMark x1="78919" y1="31818" x2="78919" y2="31818"/>
                        <a14:foregroundMark x1="84324" y1="33117" x2="84324" y2="33117"/>
                        <a14:foregroundMark x1="89910" y1="31818" x2="89910" y2="31818"/>
                        <a14:foregroundMark x1="96216" y1="31818" x2="96216" y2="31818"/>
                        <a14:foregroundMark x1="11892" y1="70779" x2="11892" y2="70779"/>
                        <a14:foregroundMark x1="9550" y1="74675" x2="9550" y2="74675"/>
                        <a14:foregroundMark x1="7207" y1="77922" x2="7207" y2="77922"/>
                        <a14:foregroundMark x1="5766" y1="79870" x2="5766" y2="79870"/>
                        <a14:foregroundMark x1="4144" y1="82468" x2="4144" y2="82468"/>
                        <a14:foregroundMark x1="3243" y1="84416" x2="3243" y2="84416"/>
                        <a14:foregroundMark x1="37117" y1="68182" x2="37117" y2="68182"/>
                        <a14:foregroundMark x1="43964" y1="68831" x2="43964" y2="68831"/>
                        <a14:foregroundMark x1="52613" y1="66883" x2="52613" y2="66883"/>
                        <a14:foregroundMark x1="61081" y1="59740" x2="61081" y2="59740"/>
                        <a14:foregroundMark x1="65225" y1="62987" x2="65225" y2="62987"/>
                        <a14:foregroundMark x1="72432" y1="62338" x2="72432" y2="62338"/>
                        <a14:foregroundMark x1="81622" y1="62338" x2="81622" y2="62338"/>
                        <a14:foregroundMark x1="88108" y1="59740" x2="88108" y2="59740"/>
                        <a14:backgroundMark x1="81982" y1="71429" x2="8198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86" y="1910998"/>
            <a:ext cx="1388715" cy="385338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48" y="2482861"/>
            <a:ext cx="834041" cy="416342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492" b="89981" l="5369" r="95176">
                        <a14:foregroundMark x1="10361" y1="40363" x2="10361" y2="40363"/>
                        <a14:foregroundMark x1="28523" y1="38454" x2="28523" y2="38454"/>
                        <a14:foregroundMark x1="52055" y1="34160" x2="52055" y2="34160"/>
                        <a14:foregroundMark x1="74539" y1="34733" x2="74539" y2="34733"/>
                        <a14:foregroundMark x1="9773" y1="72996" x2="9773" y2="72996"/>
                        <a14:foregroundMark x1="13171" y1="71660" x2="13171" y2="71660"/>
                        <a14:foregroundMark x1="18624" y1="70897" x2="18624" y2="70897"/>
                        <a14:foregroundMark x1="23448" y1="70324" x2="23448" y2="70324"/>
                        <a14:foregroundMark x1="26971" y1="69847" x2="26971" y2="69847"/>
                        <a14:foregroundMark x1="32508" y1="69847" x2="32508" y2="69847"/>
                        <a14:foregroundMark x1="37122" y1="69561" x2="37122" y2="69561"/>
                        <a14:foregroundMark x1="42030" y1="69561" x2="42030" y2="69561"/>
                        <a14:foregroundMark x1="49958" y1="69561" x2="49958" y2="69561"/>
                        <a14:foregroundMark x1="55117" y1="69847" x2="55117" y2="69847"/>
                        <a14:foregroundMark x1="60319" y1="68989" x2="60319" y2="68989"/>
                        <a14:foregroundMark x1="64891" y1="69847" x2="64891" y2="69847"/>
                        <a14:foregroundMark x1="71141" y1="70038" x2="71141" y2="70038"/>
                        <a14:foregroundMark x1="75252" y1="71469" x2="75252" y2="71469"/>
                        <a14:foregroundMark x1="78901" y1="70897" x2="78901" y2="70897"/>
                        <a14:foregroundMark x1="84228" y1="71183" x2="84228" y2="71183"/>
                        <a14:foregroundMark x1="89388" y1="68702" x2="89388" y2="68702"/>
                        <a14:backgroundMark x1="8851" y1="69275" x2="8851" y2="69275"/>
                        <a14:backgroundMark x1="8851" y1="72233" x2="8851" y2="72233"/>
                        <a14:backgroundMark x1="56082" y1="71469" x2="56082" y2="71469"/>
                        <a14:backgroundMark x1="79740" y1="70897" x2="79740" y2="70897"/>
                        <a14:backgroundMark x1="80789" y1="45134" x2="80789" y2="45134"/>
                        <a14:backgroundMark x1="34522" y1="42176" x2="34522" y2="4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16" y="2032055"/>
            <a:ext cx="876570" cy="385338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34351" y1="80556" x2="34351" y2="80556"/>
                        <a14:foregroundMark x1="46565" y1="77083" x2="46565" y2="77083"/>
                        <a14:foregroundMark x1="60814" y1="78472" x2="60814" y2="78472"/>
                        <a14:foregroundMark x1="66667" y1="77083" x2="66667" y2="77083"/>
                        <a14:foregroundMark x1="75827" y1="79861" x2="75827" y2="79861"/>
                        <a14:foregroundMark x1="90840" y1="65972" x2="90840" y2="65972"/>
                        <a14:foregroundMark x1="96438" y1="65278" x2="96438" y2="6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46" y="1836454"/>
            <a:ext cx="757324" cy="27749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978EB10-B122-4524-B0AB-EE693CAEE10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96" y="4186658"/>
            <a:ext cx="781095" cy="40148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04B10C8-6D03-4B8A-AC82-5A7A879BDF2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47" y="3617538"/>
            <a:ext cx="1491505" cy="569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E7F687A-4C6F-449F-A655-3E4A2FAF61F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63" y="3782227"/>
            <a:ext cx="1052287" cy="40014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C391502-B68D-40EE-8FE2-41BCDFCCAFA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06" y="2486586"/>
            <a:ext cx="694271" cy="69427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10A8518-454A-452E-ABBC-9898648E9FA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16" y="4440235"/>
            <a:ext cx="717731" cy="40372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8E5059E0-7F3E-4906-93E2-80606BF6AF9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59" y="1421502"/>
            <a:ext cx="775861" cy="5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YÖNETİM BİNASI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123" y="3588202"/>
            <a:ext cx="4648099" cy="264104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863" y="734002"/>
            <a:ext cx="4735327" cy="26768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863" y="3588202"/>
            <a:ext cx="4754490" cy="264104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9" y="734002"/>
            <a:ext cx="4645103" cy="267683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</p:pic>
    </p:spTree>
    <p:extLst>
      <p:ext uri="{BB962C8B-B14F-4D97-AF65-F5344CB8AC3E}">
        <p14:creationId xmlns:p14="http://schemas.microsoft.com/office/powerpoint/2010/main" val="330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20581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HİGH-TECH BİNASI (YAZILIM OFİSLERİ)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9" y="3332619"/>
            <a:ext cx="5195505" cy="28042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00" y="3332619"/>
            <a:ext cx="4295012" cy="28042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9" y="741006"/>
            <a:ext cx="5195506" cy="25078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00" y="741006"/>
            <a:ext cx="4295012" cy="2507851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</p:pic>
    </p:spTree>
    <p:extLst>
      <p:ext uri="{BB962C8B-B14F-4D97-AF65-F5344CB8AC3E}">
        <p14:creationId xmlns:p14="http://schemas.microsoft.com/office/powerpoint/2010/main" val="41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23126" y="19121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ÜRETİM BİNALARI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21" y="1030036"/>
            <a:ext cx="5199158" cy="248259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21" y="3790040"/>
            <a:ext cx="5199158" cy="23304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1557" y="3790040"/>
            <a:ext cx="3708648" cy="23304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1557" y="1030036"/>
            <a:ext cx="3708648" cy="248259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33358" y="218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HYBRİD BİNASI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4368" y="708323"/>
            <a:ext cx="8188433" cy="548154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Mav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Mav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</TotalTime>
  <Words>514</Words>
  <Application>Microsoft Office PowerPoint</Application>
  <PresentationFormat>Geniş ekran</PresentationFormat>
  <Paragraphs>79</Paragraphs>
  <Slides>16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Wingdings</vt:lpstr>
      <vt:lpstr>Wingdings 2</vt:lpstr>
      <vt:lpstr>HDOfficeLightV0</vt:lpstr>
      <vt:lpstr>Office Teması</vt:lpstr>
      <vt:lpstr>PowerPoint Sunusu</vt:lpstr>
      <vt:lpstr>PowerPoint Sunusu</vt:lpstr>
      <vt:lpstr>GEBZE ORGANİZE SANAYİ BÖLGESİ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KALİTE YÖNETİMİ : ISO 9001, ÇEVRE YÖNETİMİ  : ISO 14001,  MÜŞTERİ MEMNUNİYETİ YÖNETİM SİSTEMİ : ISO 10002, BİLGİ GÜVENLİĞİ YÖNETİM SİSTEMİ : ISO 27001</vt:lpstr>
      <vt:lpstr>PowerPoint Sunusu</vt:lpstr>
      <vt:lpstr>GOSB TEKNOPARK –SOSYAL SORUMLULUK FAALİYETİ </vt:lpstr>
      <vt:lpstr>PowerPoint Sunusu</vt:lpstr>
      <vt:lpstr>BLİNK TTO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Oktay AKTAN</dc:creator>
  <cp:lastModifiedBy>Ergün Alver</cp:lastModifiedBy>
  <cp:revision>313</cp:revision>
  <dcterms:created xsi:type="dcterms:W3CDTF">2016-01-29T08:35:10Z</dcterms:created>
  <dcterms:modified xsi:type="dcterms:W3CDTF">2023-08-06T16:02:12Z</dcterms:modified>
</cp:coreProperties>
</file>